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63" r:id="rId10"/>
    <p:sldId id="264" r:id="rId11"/>
    <p:sldId id="265" r:id="rId12"/>
    <p:sldId id="266" r:id="rId13"/>
    <p:sldId id="267" r:id="rId14"/>
    <p:sldId id="280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7" r:id="rId23"/>
    <p:sldId id="278" r:id="rId24"/>
    <p:sldId id="276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3"/>
  </p:normalViewPr>
  <p:slideViewPr>
    <p:cSldViewPr snapToGrid="0">
      <p:cViewPr varScale="1">
        <p:scale>
          <a:sx n="45" d="100"/>
          <a:sy n="45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hings in the Context and Tim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Things in the Context and Time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ite for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Site formation</a:t>
            </a:r>
          </a:p>
        </p:txBody>
      </p:sp>
      <p:sp>
        <p:nvSpPr>
          <p:cNvPr id="156" name="Taphonom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Taphonomy </a:t>
            </a:r>
          </a:p>
          <a:p>
            <a:r>
              <a:t>Cultural formation processes (human impact)</a:t>
            </a:r>
          </a:p>
          <a:p>
            <a:r>
              <a:t>Natural formation processes (non-human impact)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641" y="1332481"/>
            <a:ext cx="19126798" cy="11051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88" y="55296"/>
            <a:ext cx="17356543" cy="13158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5888" y="4647959"/>
            <a:ext cx="11410087" cy="854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031" y="1731847"/>
            <a:ext cx="14318743" cy="11684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69" y="-1"/>
            <a:ext cx="825217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2E0DBE2-0B91-AA66-FB28-BDDC53A7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391" y="435818"/>
            <a:ext cx="16891218" cy="1284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43220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7167"/>
            <a:ext cx="24384000" cy="6481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437" y="305191"/>
            <a:ext cx="19887126" cy="12788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124" y="101655"/>
            <a:ext cx="11194615" cy="5440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165" y="5916254"/>
            <a:ext cx="12806533" cy="7853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tratigraph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Stratigraphy</a:t>
            </a:r>
          </a:p>
        </p:txBody>
      </p:sp>
      <p:sp>
        <p:nvSpPr>
          <p:cNvPr id="186" name="Law of superposi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Law of superposition</a:t>
            </a:r>
          </a:p>
          <a:p>
            <a:r>
              <a:t>Law of original horizontality</a:t>
            </a:r>
          </a:p>
          <a:p>
            <a:r>
              <a:t>Law of cross-cutting relationship</a:t>
            </a:r>
          </a:p>
          <a:p>
            <a:r>
              <a:t>Law of lateral continuity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078" y="656916"/>
            <a:ext cx="20754936" cy="11934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Main concep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Main concepts</a:t>
            </a:r>
          </a:p>
        </p:txBody>
      </p:sp>
      <p:sp>
        <p:nvSpPr>
          <p:cNvPr id="123" name="Artefac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Artefacts</a:t>
            </a:r>
          </a:p>
          <a:p>
            <a:r>
              <a:t>Features</a:t>
            </a:r>
          </a:p>
          <a:p>
            <a:r>
              <a:t>Structures</a:t>
            </a:r>
          </a:p>
          <a:p>
            <a:r>
              <a:t>Eco/Biofacts</a:t>
            </a:r>
          </a:p>
          <a:p>
            <a:r>
              <a:t>Sites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39" y="355599"/>
            <a:ext cx="9753601" cy="130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248" y="1912170"/>
            <a:ext cx="14023212" cy="10429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01A71-E889-26B0-D58B-2E0D35FC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G" dirty="0"/>
              <a:t>Harris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64E09-2E11-81F6-605A-154EDEDC3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tool that archaeologists use to keep track of stratigraphy and stratigraphic units. </a:t>
            </a:r>
          </a:p>
          <a:p>
            <a:r>
              <a:rPr lang="en-US" dirty="0"/>
              <a:t>By using the laws of stratigraphy, archaeologists create these logic diagrams to record the top-down sequence of stratigraphic deposits and help make sense of the information they contain. </a:t>
            </a:r>
          </a:p>
          <a:p>
            <a:endParaRPr lang="en-KG" dirty="0"/>
          </a:p>
        </p:txBody>
      </p:sp>
    </p:spTree>
    <p:extLst>
      <p:ext uri="{BB962C8B-B14F-4D97-AF65-F5344CB8AC3E}">
        <p14:creationId xmlns:p14="http://schemas.microsoft.com/office/powerpoint/2010/main" val="364327779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heoretical examples of Harris Matrix creation based on Bibby [16:106... |  Download Scientific Diagram">
            <a:extLst>
              <a:ext uri="{FF2B5EF4-FFF2-40B4-BE49-F238E27FC236}">
                <a16:creationId xmlns:a16="http://schemas.microsoft.com/office/drawing/2014/main" id="{6A3267D4-4723-8FF0-23E3-AEA96EC55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4" y="1739900"/>
            <a:ext cx="22476621" cy="91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26190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C037C-3AF4-C224-89E6-D0200592C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G" dirty="0"/>
              <a:t>Typical terms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CC5DB-8817-62AB-F5FD-A5718437A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</a:t>
            </a:r>
            <a:r>
              <a:rPr lang="en-KG" dirty="0"/>
              <a:t>ut (ditch cut)</a:t>
            </a:r>
          </a:p>
          <a:p>
            <a:r>
              <a:rPr lang="en-KG" dirty="0"/>
              <a:t>Overlay (fill)</a:t>
            </a:r>
          </a:p>
          <a:p>
            <a:r>
              <a:rPr lang="en-KG" dirty="0"/>
              <a:t>Above</a:t>
            </a:r>
          </a:p>
          <a:p>
            <a:r>
              <a:rPr lang="en-KG" dirty="0"/>
              <a:t>Below</a:t>
            </a:r>
          </a:p>
          <a:p>
            <a:r>
              <a:rPr lang="en-KG" dirty="0"/>
              <a:t>Butts or abut (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 example would be a clay floor laid up to the vertical face of an already existing wall</a:t>
            </a:r>
            <a:r>
              <a:rPr lang="en-KG" dirty="0"/>
              <a:t>)</a:t>
            </a:r>
          </a:p>
          <a:p>
            <a:r>
              <a:rPr lang="en-US" dirty="0"/>
              <a:t>C</a:t>
            </a:r>
            <a:r>
              <a:rPr lang="en-KG" dirty="0"/>
              <a:t>ontemporary: </a:t>
            </a:r>
            <a:r>
              <a:rPr lang="en-US" dirty="0"/>
              <a:t>a context may be different but formed in the sequence at the same time (an example of this would be a body in a coffin was already in the coffin when the two where fixed in the sequence)</a:t>
            </a:r>
            <a:endParaRPr lang="en-KG" dirty="0"/>
          </a:p>
          <a:p>
            <a:r>
              <a:rPr lang="en-KG" dirty="0"/>
              <a:t>Same as:</a:t>
            </a:r>
          </a:p>
          <a:p>
            <a:endParaRPr lang="en-KG" dirty="0"/>
          </a:p>
        </p:txBody>
      </p:sp>
    </p:spTree>
    <p:extLst>
      <p:ext uri="{BB962C8B-B14F-4D97-AF65-F5344CB8AC3E}">
        <p14:creationId xmlns:p14="http://schemas.microsoft.com/office/powerpoint/2010/main" val="66656070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ionship (archaeology) - Wikipedia">
            <a:extLst>
              <a:ext uri="{FF2B5EF4-FFF2-40B4-BE49-F238E27FC236}">
                <a16:creationId xmlns:a16="http://schemas.microsoft.com/office/drawing/2014/main" id="{E2215D60-5AC1-BC53-3F9C-74CE42B4A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590" y="705852"/>
            <a:ext cx="16405726" cy="123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0468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ease place the order of lay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Please place the order of layers</a:t>
            </a:r>
            <a:r>
              <a:rPr lang="en-US" dirty="0"/>
              <a:t> using Harris matrix method</a:t>
            </a:r>
            <a:endParaRPr dirty="0"/>
          </a:p>
        </p:txBody>
      </p:sp>
      <p:pic>
        <p:nvPicPr>
          <p:cNvPr id="199" name="stratigraphy2.jpg.webp" descr="stratigraphy2.jpg.web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485" y="3507377"/>
            <a:ext cx="18059030" cy="9347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09" y="323461"/>
            <a:ext cx="4724401" cy="477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6625" y="9496582"/>
            <a:ext cx="8176803" cy="4262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9618" y="-167296"/>
            <a:ext cx="7018451" cy="9619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90" y="6565029"/>
            <a:ext cx="7950201" cy="679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6974" y="7057945"/>
            <a:ext cx="7732867" cy="5808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600" y="402308"/>
            <a:ext cx="8178801" cy="613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on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Context</a:t>
            </a:r>
          </a:p>
        </p:txBody>
      </p:sp>
      <p:sp>
        <p:nvSpPr>
          <p:cNvPr id="135" name="Context of find/s is essential!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Context of find/s is essential!</a:t>
            </a:r>
          </a:p>
          <a:p>
            <a:r>
              <a:t>Context = Matrix+Provinience+Association</a:t>
            </a:r>
          </a:p>
          <a:p>
            <a:r>
              <a:t>Primary context = in situ</a:t>
            </a:r>
          </a:p>
          <a:p>
            <a:r>
              <a:t>Secondary context</a:t>
            </a:r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055" y="3431656"/>
            <a:ext cx="9638638" cy="7321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339515"/>
            <a:ext cx="3935347" cy="12584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752" y="339515"/>
            <a:ext cx="17382627" cy="13036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12" y="347141"/>
            <a:ext cx="19532576" cy="13021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013" y="436104"/>
            <a:ext cx="19289802" cy="12843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xamples of the different forms of burial discovered at the NRD site. |  Download Scientific Diagram">
            <a:extLst>
              <a:ext uri="{FF2B5EF4-FFF2-40B4-BE49-F238E27FC236}">
                <a16:creationId xmlns:a16="http://schemas.microsoft.com/office/drawing/2014/main" id="{F1850FB8-672B-E9E9-7D11-C1F26B56A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842783"/>
            <a:ext cx="17887950" cy="126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0737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?</a:t>
            </a:r>
          </a:p>
        </p:txBody>
      </p:sp>
      <p:sp>
        <p:nvSpPr>
          <p:cNvPr id="15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563" y="3228579"/>
            <a:ext cx="15046874" cy="10224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210</Words>
  <Application>Microsoft Macintosh PowerPoint</Application>
  <PresentationFormat>Custom</PresentationFormat>
  <Paragraphs>34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Helvetica Neue</vt:lpstr>
      <vt:lpstr>Helvetica Neue Light</vt:lpstr>
      <vt:lpstr>Helvetica Neue Medium</vt:lpstr>
      <vt:lpstr>White</vt:lpstr>
      <vt:lpstr>Things in the Context and Time</vt:lpstr>
      <vt:lpstr>Main concepts</vt:lpstr>
      <vt:lpstr>PowerPoint Presentation</vt:lpstr>
      <vt:lpstr>Context</vt:lpstr>
      <vt:lpstr>PowerPoint Presentation</vt:lpstr>
      <vt:lpstr>PowerPoint Presentation</vt:lpstr>
      <vt:lpstr>PowerPoint Presentation</vt:lpstr>
      <vt:lpstr>PowerPoint Presentation</vt:lpstr>
      <vt:lpstr>?</vt:lpstr>
      <vt:lpstr>Site 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Stratigraphy</vt:lpstr>
      <vt:lpstr>PowerPoint Presentation</vt:lpstr>
      <vt:lpstr>PowerPoint Presentation</vt:lpstr>
      <vt:lpstr>Harris matrix</vt:lpstr>
      <vt:lpstr>PowerPoint Presentation</vt:lpstr>
      <vt:lpstr>Typical terms</vt:lpstr>
      <vt:lpstr>PowerPoint Presentation</vt:lpstr>
      <vt:lpstr>Please place the order of layers using Harris matrix method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Things in the Context and Time</dc:title>
  <cp:lastModifiedBy>Microsoft Office User</cp:lastModifiedBy>
  <cp:revision>2</cp:revision>
  <dcterms:modified xsi:type="dcterms:W3CDTF">2023-02-15T11:50:44Z</dcterms:modified>
</cp:coreProperties>
</file>