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7" r:id="rId4"/>
    <p:sldMasterId id="214748372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oboto"/>
      <p:regular r:id="rId33"/>
      <p:bold r:id="rId34"/>
      <p:italic r:id="rId35"/>
      <p:boldItalic r:id="rId36"/>
    </p:embeddedFont>
    <p:embeddedFont>
      <p:font typeface="Roboto Medium"/>
      <p:regular r:id="rId37"/>
      <p:bold r:id="rId38"/>
      <p:italic r:id="rId39"/>
      <p:boldItalic r:id="rId40"/>
    </p:embeddedFont>
    <p:embeddedFont>
      <p:font typeface="Staatliches"/>
      <p:regular r:id="rId41"/>
    </p:embeddedFont>
    <p:embeddedFont>
      <p:font typeface="Archivo Medium"/>
      <p:regular r:id="rId42"/>
      <p:bold r:id="rId43"/>
      <p:italic r:id="rId44"/>
      <p:boldItalic r:id="rId45"/>
    </p:embeddedFont>
    <p:embeddedFont>
      <p:font typeface="Libre Baskerville"/>
      <p:regular r:id="rId46"/>
      <p:bold r:id="rId47"/>
      <p:italic r:id="rId48"/>
    </p:embeddedFont>
    <p:embeddedFont>
      <p:font typeface="Archivo"/>
      <p:regular r:id="rId49"/>
      <p:bold r:id="rId50"/>
      <p:italic r:id="rId51"/>
      <p:boldItalic r:id="rId52"/>
    </p:embeddedFont>
    <p:embeddedFont>
      <p:font typeface="Archivo SemiBold"/>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boldItalic.fntdata"/><Relationship Id="rId42" Type="http://schemas.openxmlformats.org/officeDocument/2006/relationships/font" Target="fonts/ArchivoMedium-regular.fntdata"/><Relationship Id="rId41" Type="http://schemas.openxmlformats.org/officeDocument/2006/relationships/font" Target="fonts/Staatliches-regular.fntdata"/><Relationship Id="rId44" Type="http://schemas.openxmlformats.org/officeDocument/2006/relationships/font" Target="fonts/ArchivoMedium-italic.fntdata"/><Relationship Id="rId43" Type="http://schemas.openxmlformats.org/officeDocument/2006/relationships/font" Target="fonts/ArchivoMedium-bold.fntdata"/><Relationship Id="rId46" Type="http://schemas.openxmlformats.org/officeDocument/2006/relationships/font" Target="fonts/LibreBaskerville-regular.fntdata"/><Relationship Id="rId45" Type="http://schemas.openxmlformats.org/officeDocument/2006/relationships/font" Target="fonts/Archivo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ibreBaskerville-italic.fntdata"/><Relationship Id="rId47" Type="http://schemas.openxmlformats.org/officeDocument/2006/relationships/font" Target="fonts/LibreBaskerville-bold.fntdata"/><Relationship Id="rId49" Type="http://schemas.openxmlformats.org/officeDocument/2006/relationships/font" Target="fonts/Archiv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oboto-regular.fntdata"/><Relationship Id="rId32" Type="http://schemas.openxmlformats.org/officeDocument/2006/relationships/slide" Target="slides/slide26.xml"/><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RobotoMedium-regular.fntdata"/><Relationship Id="rId36" Type="http://schemas.openxmlformats.org/officeDocument/2006/relationships/font" Target="fonts/Roboto-boldItalic.fntdata"/><Relationship Id="rId39" Type="http://schemas.openxmlformats.org/officeDocument/2006/relationships/font" Target="fonts/RobotoMedium-italic.fntdata"/><Relationship Id="rId38" Type="http://schemas.openxmlformats.org/officeDocument/2006/relationships/font" Target="fonts/RobotoMedium-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rchivo-italic.fntdata"/><Relationship Id="rId50" Type="http://schemas.openxmlformats.org/officeDocument/2006/relationships/font" Target="fonts/Archivo-bold.fntdata"/><Relationship Id="rId53" Type="http://schemas.openxmlformats.org/officeDocument/2006/relationships/font" Target="fonts/ArchivoSemiBold-regular.fntdata"/><Relationship Id="rId52" Type="http://schemas.openxmlformats.org/officeDocument/2006/relationships/font" Target="fonts/Archivo-boldItalic.fntdata"/><Relationship Id="rId11" Type="http://schemas.openxmlformats.org/officeDocument/2006/relationships/slide" Target="slides/slide5.xml"/><Relationship Id="rId55" Type="http://schemas.openxmlformats.org/officeDocument/2006/relationships/font" Target="fonts/ArchivoSemiBold-italic.fntdata"/><Relationship Id="rId10" Type="http://schemas.openxmlformats.org/officeDocument/2006/relationships/slide" Target="slides/slide4.xml"/><Relationship Id="rId54" Type="http://schemas.openxmlformats.org/officeDocument/2006/relationships/font" Target="fonts/ArchivoSemiBold-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ArchivoSemiBold-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2a5a96f7f6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2a5a96f7f6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2ae11d2f2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32ae11d2f2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2ae11d2f2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2ae11d2f2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2ae11d2f2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2ae11d2f2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2ae11d2f2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2ae11d2f2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2ae11d2f2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2ae11d2f2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2ae11d2f25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2ae11d2f25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2ae11d2f2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32ae11d2f2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2ae11d2f2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2ae11d2f2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2ae11d2f2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32ae11d2f2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2ae11d2f25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2ae11d2f25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2a5a96f7f6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2a5a96f7f6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2ae11d2f2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2ae11d2f2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2b015e637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32b015e637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2b015e6374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32b015e637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2b015e6374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2b015e6374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2b015e6374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32b015e6374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2b015e6374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2b015e6374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2b015e6374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32b015e6374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2a5a96f7f6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2a5a96f7f6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2ae11d2f2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32ae11d2f2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2a5a96f7f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2a5a96f7f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2a5a96f7f6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2a5a96f7f6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2ae11d2f2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2ae11d2f2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2ae11d2f2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2ae11d2f2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32ae11d2f2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32ae11d2f2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31" name="Shape 131"/>
        <p:cNvGrpSpPr/>
        <p:nvPr/>
      </p:nvGrpSpPr>
      <p:grpSpPr>
        <a:xfrm>
          <a:off x="0" y="0"/>
          <a:ext cx="0" cy="0"/>
          <a:chOff x="0" y="0"/>
          <a:chExt cx="0" cy="0"/>
        </a:xfrm>
      </p:grpSpPr>
      <p:sp>
        <p:nvSpPr>
          <p:cNvPr id="132" name="Google Shape;132;p23"/>
          <p:cNvSpPr/>
          <p:nvPr>
            <p:ph idx="2" type="pic"/>
          </p:nvPr>
        </p:nvSpPr>
        <p:spPr>
          <a:xfrm>
            <a:off x="125700" y="125600"/>
            <a:ext cx="8892900" cy="2452800"/>
          </a:xfrm>
          <a:prstGeom prst="roundRect">
            <a:avLst>
              <a:gd fmla="val 16667" name="adj"/>
            </a:avLst>
          </a:prstGeom>
          <a:noFill/>
          <a:ln>
            <a:noFill/>
          </a:ln>
        </p:spPr>
      </p:sp>
      <p:sp>
        <p:nvSpPr>
          <p:cNvPr id="133" name="Google Shape;133;p23"/>
          <p:cNvSpPr txBox="1"/>
          <p:nvPr>
            <p:ph type="title"/>
          </p:nvPr>
        </p:nvSpPr>
        <p:spPr>
          <a:xfrm>
            <a:off x="125700" y="2649900"/>
            <a:ext cx="5705400" cy="113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sz="2800">
                <a:latin typeface="Roboto"/>
                <a:ea typeface="Roboto"/>
                <a:cs typeface="Roboto"/>
                <a:sym typeface="Roboto"/>
              </a:defRPr>
            </a:lvl2pPr>
            <a:lvl3pPr lvl="2">
              <a:spcBef>
                <a:spcPts val="0"/>
              </a:spcBef>
              <a:spcAft>
                <a:spcPts val="0"/>
              </a:spcAft>
              <a:buSzPts val="2800"/>
              <a:buNone/>
              <a:defRPr sz="2800">
                <a:latin typeface="Roboto"/>
                <a:ea typeface="Roboto"/>
                <a:cs typeface="Roboto"/>
                <a:sym typeface="Roboto"/>
              </a:defRPr>
            </a:lvl3pPr>
            <a:lvl4pPr lvl="3">
              <a:spcBef>
                <a:spcPts val="0"/>
              </a:spcBef>
              <a:spcAft>
                <a:spcPts val="0"/>
              </a:spcAft>
              <a:buSzPts val="2800"/>
              <a:buNone/>
              <a:defRPr sz="2800">
                <a:latin typeface="Roboto"/>
                <a:ea typeface="Roboto"/>
                <a:cs typeface="Roboto"/>
                <a:sym typeface="Roboto"/>
              </a:defRPr>
            </a:lvl4pPr>
            <a:lvl5pPr lvl="4">
              <a:spcBef>
                <a:spcPts val="0"/>
              </a:spcBef>
              <a:spcAft>
                <a:spcPts val="0"/>
              </a:spcAft>
              <a:buSzPts val="2800"/>
              <a:buNone/>
              <a:defRPr sz="2800">
                <a:latin typeface="Roboto"/>
                <a:ea typeface="Roboto"/>
                <a:cs typeface="Roboto"/>
                <a:sym typeface="Roboto"/>
              </a:defRPr>
            </a:lvl5pPr>
            <a:lvl6pPr lvl="5">
              <a:spcBef>
                <a:spcPts val="0"/>
              </a:spcBef>
              <a:spcAft>
                <a:spcPts val="0"/>
              </a:spcAft>
              <a:buSzPts val="2800"/>
              <a:buNone/>
              <a:defRPr sz="2800">
                <a:latin typeface="Roboto"/>
                <a:ea typeface="Roboto"/>
                <a:cs typeface="Roboto"/>
                <a:sym typeface="Roboto"/>
              </a:defRPr>
            </a:lvl6pPr>
            <a:lvl7pPr lvl="6">
              <a:spcBef>
                <a:spcPts val="0"/>
              </a:spcBef>
              <a:spcAft>
                <a:spcPts val="0"/>
              </a:spcAft>
              <a:buSzPts val="2800"/>
              <a:buNone/>
              <a:defRPr sz="2800">
                <a:latin typeface="Roboto"/>
                <a:ea typeface="Roboto"/>
                <a:cs typeface="Roboto"/>
                <a:sym typeface="Roboto"/>
              </a:defRPr>
            </a:lvl7pPr>
            <a:lvl8pPr lvl="7">
              <a:spcBef>
                <a:spcPts val="0"/>
              </a:spcBef>
              <a:spcAft>
                <a:spcPts val="0"/>
              </a:spcAft>
              <a:buSzPts val="2800"/>
              <a:buNone/>
              <a:defRPr sz="2800">
                <a:latin typeface="Roboto"/>
                <a:ea typeface="Roboto"/>
                <a:cs typeface="Roboto"/>
                <a:sym typeface="Roboto"/>
              </a:defRPr>
            </a:lvl8pPr>
            <a:lvl9pPr lvl="8">
              <a:spcBef>
                <a:spcPts val="0"/>
              </a:spcBef>
              <a:spcAft>
                <a:spcPts val="0"/>
              </a:spcAft>
              <a:buSzPts val="2800"/>
              <a:buNone/>
              <a:defRPr sz="2800">
                <a:latin typeface="Roboto"/>
                <a:ea typeface="Roboto"/>
                <a:cs typeface="Roboto"/>
                <a:sym typeface="Roboto"/>
              </a:defRPr>
            </a:lvl9pPr>
          </a:lstStyle>
          <a:p/>
        </p:txBody>
      </p:sp>
      <p:sp>
        <p:nvSpPr>
          <p:cNvPr id="134" name="Google Shape;134;p23"/>
          <p:cNvSpPr txBox="1"/>
          <p:nvPr>
            <p:ph idx="1" type="subTitle"/>
          </p:nvPr>
        </p:nvSpPr>
        <p:spPr>
          <a:xfrm>
            <a:off x="6502400" y="2649900"/>
            <a:ext cx="2516100" cy="5862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5" name="Google Shape;135;p23"/>
          <p:cNvSpPr txBox="1"/>
          <p:nvPr>
            <p:ph idx="3" type="body"/>
          </p:nvPr>
        </p:nvSpPr>
        <p:spPr>
          <a:xfrm>
            <a:off x="122125" y="4701375"/>
            <a:ext cx="2394900" cy="316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6" name="Google Shape;136;p23"/>
          <p:cNvSpPr txBox="1"/>
          <p:nvPr>
            <p:ph idx="4" type="body"/>
          </p:nvPr>
        </p:nvSpPr>
        <p:spPr>
          <a:xfrm>
            <a:off x="6628100" y="4701375"/>
            <a:ext cx="2390100" cy="316500"/>
          </a:xfrm>
          <a:prstGeom prst="rect">
            <a:avLst/>
          </a:prstGeom>
        </p:spPr>
        <p:txBody>
          <a:bodyPr anchorCtr="0" anchor="t" bIns="91425" lIns="91425" spcFirstLastPara="1" rIns="91425" wrap="square" tIns="91425">
            <a:noAutofit/>
          </a:bodyPr>
          <a:lstStyle>
            <a:lvl1pPr indent="-317500" lvl="0" marL="457200" algn="r">
              <a:spcBef>
                <a:spcPts val="0"/>
              </a:spcBef>
              <a:spcAft>
                <a:spcPts val="0"/>
              </a:spcAft>
              <a:buSzPts val="1400"/>
              <a:buChar char="●"/>
              <a:defRPr/>
            </a:lvl1pPr>
            <a:lvl2pPr indent="-317500" lvl="1" marL="914400" algn="r">
              <a:spcBef>
                <a:spcPts val="0"/>
              </a:spcBef>
              <a:spcAft>
                <a:spcPts val="0"/>
              </a:spcAft>
              <a:buSzPts val="1400"/>
              <a:buChar char="○"/>
              <a:defRPr/>
            </a:lvl2pPr>
            <a:lvl3pPr indent="-317500" lvl="2" marL="1371600" algn="r">
              <a:spcBef>
                <a:spcPts val="0"/>
              </a:spcBef>
              <a:spcAft>
                <a:spcPts val="0"/>
              </a:spcAft>
              <a:buSzPts val="1400"/>
              <a:buChar char="■"/>
              <a:defRPr/>
            </a:lvl3pPr>
            <a:lvl4pPr indent="-317500" lvl="3" marL="1828800" algn="r">
              <a:spcBef>
                <a:spcPts val="0"/>
              </a:spcBef>
              <a:spcAft>
                <a:spcPts val="0"/>
              </a:spcAft>
              <a:buSzPts val="1400"/>
              <a:buChar char="●"/>
              <a:defRPr/>
            </a:lvl4pPr>
            <a:lvl5pPr indent="-317500" lvl="4" marL="2286000" algn="r">
              <a:spcBef>
                <a:spcPts val="0"/>
              </a:spcBef>
              <a:spcAft>
                <a:spcPts val="0"/>
              </a:spcAft>
              <a:buSzPts val="1400"/>
              <a:buChar char="○"/>
              <a:defRPr/>
            </a:lvl5pPr>
            <a:lvl6pPr indent="-317500" lvl="5" marL="2743200" algn="r">
              <a:spcBef>
                <a:spcPts val="0"/>
              </a:spcBef>
              <a:spcAft>
                <a:spcPts val="0"/>
              </a:spcAft>
              <a:buSzPts val="1400"/>
              <a:buChar char="■"/>
              <a:defRPr/>
            </a:lvl6pPr>
            <a:lvl7pPr indent="-317500" lvl="6" marL="3200400" algn="r">
              <a:spcBef>
                <a:spcPts val="0"/>
              </a:spcBef>
              <a:spcAft>
                <a:spcPts val="0"/>
              </a:spcAft>
              <a:buSzPts val="1400"/>
              <a:buChar char="●"/>
              <a:defRPr/>
            </a:lvl7pPr>
            <a:lvl8pPr indent="-317500" lvl="7" marL="3657600" algn="r">
              <a:spcBef>
                <a:spcPts val="0"/>
              </a:spcBef>
              <a:spcAft>
                <a:spcPts val="0"/>
              </a:spcAft>
              <a:buSzPts val="1400"/>
              <a:buChar char="○"/>
              <a:defRPr/>
            </a:lvl8pPr>
            <a:lvl9pPr indent="-317500" lvl="8" marL="4114800" algn="r">
              <a:spcBef>
                <a:spcPts val="0"/>
              </a:spcBef>
              <a:spcAft>
                <a:spcPts val="0"/>
              </a:spcAft>
              <a:buSzPts val="1400"/>
              <a:buChar char="■"/>
              <a:defRPr/>
            </a:lvl9pPr>
          </a:lstStyle>
          <a:p/>
        </p:txBody>
      </p:sp>
      <p:sp>
        <p:nvSpPr>
          <p:cNvPr id="137" name="Google Shape;137;p23"/>
          <p:cNvSpPr txBox="1"/>
          <p:nvPr/>
        </p:nvSpPr>
        <p:spPr>
          <a:xfrm>
            <a:off x="7921775" y="3008400"/>
            <a:ext cx="12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sheet">
  <p:cSld name="SECTION_HEADER_1">
    <p:bg>
      <p:bgPr>
        <a:solidFill>
          <a:schemeClr val="lt1"/>
        </a:solidFill>
      </p:bgPr>
    </p:bg>
    <p:spTree>
      <p:nvGrpSpPr>
        <p:cNvPr id="138" name="Shape 138"/>
        <p:cNvGrpSpPr/>
        <p:nvPr/>
      </p:nvGrpSpPr>
      <p:grpSpPr>
        <a:xfrm>
          <a:off x="0" y="0"/>
          <a:ext cx="0" cy="0"/>
          <a:chOff x="0" y="0"/>
          <a:chExt cx="0" cy="0"/>
        </a:xfrm>
      </p:grpSpPr>
      <p:sp>
        <p:nvSpPr>
          <p:cNvPr id="139" name="Google Shape;139;p24"/>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40" name="Google Shape;140;p24"/>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cxnSp>
        <p:nvCxnSpPr>
          <p:cNvPr id="141" name="Google Shape;141;p24"/>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42" name="Google Shape;142;p24"/>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43" name="Google Shape;143;p24"/>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44" name="Google Shape;144;p24"/>
          <p:cNvSpPr txBox="1"/>
          <p:nvPr>
            <p:ph type="title"/>
          </p:nvPr>
        </p:nvSpPr>
        <p:spPr>
          <a:xfrm>
            <a:off x="125700" y="125600"/>
            <a:ext cx="3314100" cy="5439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24"/>
          <p:cNvSpPr txBox="1"/>
          <p:nvPr>
            <p:ph idx="3" type="subTitle"/>
          </p:nvPr>
        </p:nvSpPr>
        <p:spPr>
          <a:xfrm>
            <a:off x="5831600" y="236604"/>
            <a:ext cx="3187200" cy="360300"/>
          </a:xfrm>
          <a:prstGeom prst="rect">
            <a:avLst/>
          </a:prstGeom>
        </p:spPr>
        <p:txBody>
          <a:bodyPr anchorCtr="0" anchor="ctr"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400"/>
              <a:buNone/>
              <a:defRPr sz="1400"/>
            </a:lvl2pPr>
            <a:lvl3pPr lvl="2" algn="r">
              <a:spcBef>
                <a:spcPts val="0"/>
              </a:spcBef>
              <a:spcAft>
                <a:spcPts val="0"/>
              </a:spcAft>
              <a:buSzPts val="1400"/>
              <a:buNone/>
              <a:defRPr sz="1400"/>
            </a:lvl3pPr>
            <a:lvl4pPr lvl="3" algn="r">
              <a:spcBef>
                <a:spcPts val="0"/>
              </a:spcBef>
              <a:spcAft>
                <a:spcPts val="0"/>
              </a:spcAft>
              <a:buSzPts val="1400"/>
              <a:buNone/>
              <a:defRPr sz="1400"/>
            </a:lvl4pPr>
            <a:lvl5pPr lvl="4" algn="r">
              <a:spcBef>
                <a:spcPts val="0"/>
              </a:spcBef>
              <a:spcAft>
                <a:spcPts val="0"/>
              </a:spcAft>
              <a:buSzPts val="1400"/>
              <a:buNone/>
              <a:defRPr sz="1400"/>
            </a:lvl5pPr>
            <a:lvl6pPr lvl="5" algn="r">
              <a:spcBef>
                <a:spcPts val="0"/>
              </a:spcBef>
              <a:spcAft>
                <a:spcPts val="0"/>
              </a:spcAft>
              <a:buSzPts val="1400"/>
              <a:buNone/>
              <a:defRPr sz="1400"/>
            </a:lvl6pPr>
            <a:lvl7pPr lvl="6" algn="r">
              <a:spcBef>
                <a:spcPts val="0"/>
              </a:spcBef>
              <a:spcAft>
                <a:spcPts val="0"/>
              </a:spcAft>
              <a:buSzPts val="1400"/>
              <a:buNone/>
              <a:defRPr sz="1400"/>
            </a:lvl7pPr>
            <a:lvl8pPr lvl="7" algn="r">
              <a:spcBef>
                <a:spcPts val="0"/>
              </a:spcBef>
              <a:spcAft>
                <a:spcPts val="0"/>
              </a:spcAft>
              <a:buSzPts val="1400"/>
              <a:buNone/>
              <a:defRPr sz="1400"/>
            </a:lvl8pPr>
            <a:lvl9pPr lvl="8" algn="r">
              <a:spcBef>
                <a:spcPts val="0"/>
              </a:spcBef>
              <a:spcAft>
                <a:spcPts val="0"/>
              </a:spcAft>
              <a:buSzPts val="1400"/>
              <a:buNone/>
              <a:defRPr sz="1400"/>
            </a:lvl9pPr>
          </a:lstStyle>
          <a:p/>
        </p:txBody>
      </p:sp>
      <p:sp>
        <p:nvSpPr>
          <p:cNvPr id="146" name="Google Shape;146;p24"/>
          <p:cNvSpPr/>
          <p:nvPr>
            <p:ph idx="4" type="pic"/>
          </p:nvPr>
        </p:nvSpPr>
        <p:spPr>
          <a:xfrm>
            <a:off x="251400" y="2828798"/>
            <a:ext cx="1468500" cy="1872900"/>
          </a:xfrm>
          <a:prstGeom prst="roundRect">
            <a:avLst>
              <a:gd fmla="val 16667" name="adj"/>
            </a:avLst>
          </a:prstGeom>
          <a:noFill/>
          <a:ln>
            <a:noFill/>
          </a:ln>
        </p:spPr>
      </p:sp>
      <p:sp>
        <p:nvSpPr>
          <p:cNvPr id="147" name="Google Shape;147;p2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type="tx">
  <p:cSld name="TITLE_AND_BODY">
    <p:bg>
      <p:bgPr>
        <a:solidFill>
          <a:schemeClr val="dk1"/>
        </a:solidFill>
      </p:bgPr>
    </p:bg>
    <p:spTree>
      <p:nvGrpSpPr>
        <p:cNvPr id="148" name="Shape 148"/>
        <p:cNvGrpSpPr/>
        <p:nvPr/>
      </p:nvGrpSpPr>
      <p:grpSpPr>
        <a:xfrm>
          <a:off x="0" y="0"/>
          <a:ext cx="0" cy="0"/>
          <a:chOff x="0" y="0"/>
          <a:chExt cx="0" cy="0"/>
        </a:xfrm>
      </p:grpSpPr>
      <p:sp>
        <p:nvSpPr>
          <p:cNvPr id="149" name="Google Shape;149;p25"/>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50" name="Google Shape;150;p25"/>
          <p:cNvSpPr/>
          <p:nvPr/>
        </p:nvSpPr>
        <p:spPr>
          <a:xfrm>
            <a:off x="125700" y="125597"/>
            <a:ext cx="3985500" cy="45759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p:nvPr/>
        </p:nvSpPr>
        <p:spPr>
          <a:xfrm>
            <a:off x="4236800" y="125550"/>
            <a:ext cx="4782600" cy="45759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type="title"/>
          </p:nvPr>
        </p:nvSpPr>
        <p:spPr>
          <a:xfrm>
            <a:off x="4500950" y="349600"/>
            <a:ext cx="4254300" cy="1467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Font typeface="Libre Baskerville"/>
              <a:buNone/>
              <a:defRPr sz="7200">
                <a:solidFill>
                  <a:schemeClr val="lt1"/>
                </a:solidFill>
              </a:defRPr>
            </a:lvl2pPr>
            <a:lvl3pPr lvl="2">
              <a:spcBef>
                <a:spcPts val="0"/>
              </a:spcBef>
              <a:spcAft>
                <a:spcPts val="0"/>
              </a:spcAft>
              <a:buClr>
                <a:schemeClr val="lt1"/>
              </a:buClr>
              <a:buSzPts val="7200"/>
              <a:buFont typeface="Libre Baskerville"/>
              <a:buNone/>
              <a:defRPr sz="7200">
                <a:solidFill>
                  <a:schemeClr val="lt1"/>
                </a:solidFill>
              </a:defRPr>
            </a:lvl3pPr>
            <a:lvl4pPr lvl="3">
              <a:spcBef>
                <a:spcPts val="0"/>
              </a:spcBef>
              <a:spcAft>
                <a:spcPts val="0"/>
              </a:spcAft>
              <a:buClr>
                <a:schemeClr val="lt1"/>
              </a:buClr>
              <a:buSzPts val="7200"/>
              <a:buFont typeface="Libre Baskerville"/>
              <a:buNone/>
              <a:defRPr sz="7200">
                <a:solidFill>
                  <a:schemeClr val="lt1"/>
                </a:solidFill>
              </a:defRPr>
            </a:lvl4pPr>
            <a:lvl5pPr lvl="4">
              <a:spcBef>
                <a:spcPts val="0"/>
              </a:spcBef>
              <a:spcAft>
                <a:spcPts val="0"/>
              </a:spcAft>
              <a:buClr>
                <a:schemeClr val="lt1"/>
              </a:buClr>
              <a:buSzPts val="7200"/>
              <a:buFont typeface="Libre Baskerville"/>
              <a:buNone/>
              <a:defRPr sz="7200">
                <a:solidFill>
                  <a:schemeClr val="lt1"/>
                </a:solidFill>
              </a:defRPr>
            </a:lvl5pPr>
            <a:lvl6pPr lvl="5">
              <a:spcBef>
                <a:spcPts val="0"/>
              </a:spcBef>
              <a:spcAft>
                <a:spcPts val="0"/>
              </a:spcAft>
              <a:buClr>
                <a:schemeClr val="lt1"/>
              </a:buClr>
              <a:buSzPts val="7200"/>
              <a:buFont typeface="Libre Baskerville"/>
              <a:buNone/>
              <a:defRPr sz="7200">
                <a:solidFill>
                  <a:schemeClr val="lt1"/>
                </a:solidFill>
              </a:defRPr>
            </a:lvl6pPr>
            <a:lvl7pPr lvl="6">
              <a:spcBef>
                <a:spcPts val="0"/>
              </a:spcBef>
              <a:spcAft>
                <a:spcPts val="0"/>
              </a:spcAft>
              <a:buClr>
                <a:schemeClr val="lt1"/>
              </a:buClr>
              <a:buSzPts val="7200"/>
              <a:buFont typeface="Libre Baskerville"/>
              <a:buNone/>
              <a:defRPr sz="7200">
                <a:solidFill>
                  <a:schemeClr val="lt1"/>
                </a:solidFill>
              </a:defRPr>
            </a:lvl7pPr>
            <a:lvl8pPr lvl="7">
              <a:spcBef>
                <a:spcPts val="0"/>
              </a:spcBef>
              <a:spcAft>
                <a:spcPts val="0"/>
              </a:spcAft>
              <a:buClr>
                <a:schemeClr val="lt1"/>
              </a:buClr>
              <a:buSzPts val="7200"/>
              <a:buFont typeface="Libre Baskerville"/>
              <a:buNone/>
              <a:defRPr sz="7200">
                <a:solidFill>
                  <a:schemeClr val="lt1"/>
                </a:solidFill>
              </a:defRPr>
            </a:lvl8pPr>
            <a:lvl9pPr lvl="8">
              <a:spcBef>
                <a:spcPts val="0"/>
              </a:spcBef>
              <a:spcAft>
                <a:spcPts val="0"/>
              </a:spcAft>
              <a:buClr>
                <a:schemeClr val="lt1"/>
              </a:buClr>
              <a:buSzPts val="7200"/>
              <a:buFont typeface="Libre Baskerville"/>
              <a:buNone/>
              <a:defRPr sz="7200">
                <a:solidFill>
                  <a:schemeClr val="lt1"/>
                </a:solidFill>
              </a:defRPr>
            </a:lvl9pPr>
          </a:lstStyle>
          <a:p/>
        </p:txBody>
      </p:sp>
      <p:sp>
        <p:nvSpPr>
          <p:cNvPr id="153" name="Google Shape;153;p25"/>
          <p:cNvSpPr txBox="1"/>
          <p:nvPr>
            <p:ph idx="1" type="body"/>
          </p:nvPr>
        </p:nvSpPr>
        <p:spPr>
          <a:xfrm>
            <a:off x="4543850" y="1752125"/>
            <a:ext cx="4168500" cy="2692800"/>
          </a:xfrm>
          <a:prstGeom prst="rect">
            <a:avLst/>
          </a:prstGeom>
        </p:spPr>
        <p:txBody>
          <a:bodyPr anchorCtr="0" anchor="t" bIns="91425" lIns="91425" spcFirstLastPara="1" rIns="91425" wrap="square" tIns="91425">
            <a:noAutofit/>
          </a:bodyPr>
          <a:lstStyle>
            <a:lvl1pPr indent="-406400" lvl="0" marL="4572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1pPr>
            <a:lvl2pPr indent="-406400" lvl="1" marL="9144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2pPr>
            <a:lvl3pPr indent="-406400" lvl="2" marL="13716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3pPr>
            <a:lvl4pPr indent="-406400" lvl="3" marL="18288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4pPr>
            <a:lvl5pPr indent="-406400" lvl="4" marL="22860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5pPr>
            <a:lvl6pPr indent="-406400" lvl="5" marL="27432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6pPr>
            <a:lvl7pPr indent="-406400" lvl="6" marL="32004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7pPr>
            <a:lvl8pPr indent="-406400" lvl="7" marL="36576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8pPr>
            <a:lvl9pPr indent="-406400" lvl="8" marL="41148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9pPr>
          </a:lstStyle>
          <a:p/>
        </p:txBody>
      </p:sp>
      <p:cxnSp>
        <p:nvCxnSpPr>
          <p:cNvPr id="154" name="Google Shape;154;p25"/>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155" name="Google Shape;155;p25"/>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156" name="Google Shape;156;p25"/>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157" name="Google Shape;157;p25"/>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8" name="Google Shape;158;p2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AND_TWO_COLUMNS_1">
    <p:spTree>
      <p:nvGrpSpPr>
        <p:cNvPr id="159" name="Shape 159"/>
        <p:cNvGrpSpPr/>
        <p:nvPr/>
      </p:nvGrpSpPr>
      <p:grpSpPr>
        <a:xfrm>
          <a:off x="0" y="0"/>
          <a:ext cx="0" cy="0"/>
          <a:chOff x="0" y="0"/>
          <a:chExt cx="0" cy="0"/>
        </a:xfrm>
      </p:grpSpPr>
      <p:sp>
        <p:nvSpPr>
          <p:cNvPr id="160" name="Google Shape;160;p26"/>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61" name="Google Shape;161;p26"/>
          <p:cNvSpPr/>
          <p:nvPr>
            <p:ph idx="2" type="pic"/>
          </p:nvPr>
        </p:nvSpPr>
        <p:spPr>
          <a:xfrm>
            <a:off x="251400" y="2828798"/>
            <a:ext cx="1468500" cy="1872900"/>
          </a:xfrm>
          <a:prstGeom prst="roundRect">
            <a:avLst>
              <a:gd fmla="val 16667" name="adj"/>
            </a:avLst>
          </a:prstGeom>
          <a:noFill/>
          <a:ln>
            <a:noFill/>
          </a:ln>
        </p:spPr>
      </p:sp>
      <p:sp>
        <p:nvSpPr>
          <p:cNvPr id="162" name="Google Shape;162;p26"/>
          <p:cNvSpPr txBox="1"/>
          <p:nvPr>
            <p:ph type="title"/>
          </p:nvPr>
        </p:nvSpPr>
        <p:spPr>
          <a:xfrm>
            <a:off x="2514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3" name="Google Shape;163;p26"/>
          <p:cNvSpPr txBox="1"/>
          <p:nvPr>
            <p:ph idx="3" type="title"/>
          </p:nvPr>
        </p:nvSpPr>
        <p:spPr>
          <a:xfrm>
            <a:off x="18455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4" name="Google Shape;164;p26"/>
          <p:cNvSpPr txBox="1"/>
          <p:nvPr>
            <p:ph idx="4" type="title"/>
          </p:nvPr>
        </p:nvSpPr>
        <p:spPr>
          <a:xfrm>
            <a:off x="34396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5" name="Google Shape;165;p26"/>
          <p:cNvSpPr txBox="1"/>
          <p:nvPr>
            <p:ph idx="1" type="subTitle"/>
          </p:nvPr>
        </p:nvSpPr>
        <p:spPr>
          <a:xfrm>
            <a:off x="251400" y="22178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66" name="Google Shape;166;p26"/>
          <p:cNvSpPr txBox="1"/>
          <p:nvPr>
            <p:ph idx="5" type="subTitle"/>
          </p:nvPr>
        </p:nvSpPr>
        <p:spPr>
          <a:xfrm>
            <a:off x="1860124" y="2217823"/>
            <a:ext cx="14538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67" name="Google Shape;167;p26"/>
          <p:cNvSpPr txBox="1"/>
          <p:nvPr>
            <p:ph idx="6" type="subTitle"/>
          </p:nvPr>
        </p:nvSpPr>
        <p:spPr>
          <a:xfrm>
            <a:off x="34396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168" name="Google Shape;168;p26"/>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69" name="Google Shape;169;p26"/>
          <p:cNvSpPr txBox="1"/>
          <p:nvPr>
            <p:ph idx="7"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0" name="Google Shape;170;p26"/>
          <p:cNvSpPr txBox="1"/>
          <p:nvPr>
            <p:ph idx="8"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1" name="Google Shape;171;p26"/>
          <p:cNvSpPr/>
          <p:nvPr>
            <p:ph idx="9" type="pic"/>
          </p:nvPr>
        </p:nvSpPr>
        <p:spPr>
          <a:xfrm>
            <a:off x="1845500" y="2828798"/>
            <a:ext cx="1468500" cy="1872900"/>
          </a:xfrm>
          <a:prstGeom prst="roundRect">
            <a:avLst>
              <a:gd fmla="val 16667" name="adj"/>
            </a:avLst>
          </a:prstGeom>
          <a:noFill/>
          <a:ln>
            <a:noFill/>
          </a:ln>
        </p:spPr>
      </p:sp>
      <p:sp>
        <p:nvSpPr>
          <p:cNvPr id="172" name="Google Shape;172;p26"/>
          <p:cNvSpPr/>
          <p:nvPr>
            <p:ph idx="13" type="pic"/>
          </p:nvPr>
        </p:nvSpPr>
        <p:spPr>
          <a:xfrm>
            <a:off x="3439600" y="2828798"/>
            <a:ext cx="1468500" cy="1872900"/>
          </a:xfrm>
          <a:prstGeom prst="roundRect">
            <a:avLst>
              <a:gd fmla="val 16667" name="adj"/>
            </a:avLst>
          </a:prstGeom>
          <a:noFill/>
          <a:ln>
            <a:noFill/>
          </a:ln>
        </p:spPr>
      </p:sp>
      <p:sp>
        <p:nvSpPr>
          <p:cNvPr id="173" name="Google Shape;173;p26"/>
          <p:cNvSpPr/>
          <p:nvPr>
            <p:ph idx="14" type="pic"/>
          </p:nvPr>
        </p:nvSpPr>
        <p:spPr>
          <a:xfrm>
            <a:off x="5033700" y="2828798"/>
            <a:ext cx="1468500" cy="1872900"/>
          </a:xfrm>
          <a:prstGeom prst="roundRect">
            <a:avLst>
              <a:gd fmla="val 16667" name="adj"/>
            </a:avLst>
          </a:prstGeom>
          <a:noFill/>
          <a:ln>
            <a:noFill/>
          </a:ln>
        </p:spPr>
      </p:sp>
      <p:sp>
        <p:nvSpPr>
          <p:cNvPr id="174" name="Google Shape;174;p26"/>
          <p:cNvSpPr/>
          <p:nvPr>
            <p:ph idx="15" type="pic"/>
          </p:nvPr>
        </p:nvSpPr>
        <p:spPr>
          <a:xfrm>
            <a:off x="6627800" y="2828798"/>
            <a:ext cx="1468500" cy="1872900"/>
          </a:xfrm>
          <a:prstGeom prst="roundRect">
            <a:avLst>
              <a:gd fmla="val 16667" name="adj"/>
            </a:avLst>
          </a:prstGeom>
          <a:noFill/>
          <a:ln>
            <a:noFill/>
          </a:ln>
        </p:spPr>
      </p:sp>
      <p:sp>
        <p:nvSpPr>
          <p:cNvPr id="175" name="Google Shape;175;p26"/>
          <p:cNvSpPr txBox="1"/>
          <p:nvPr>
            <p:ph idx="16" type="title"/>
          </p:nvPr>
        </p:nvSpPr>
        <p:spPr>
          <a:xfrm>
            <a:off x="50337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76" name="Google Shape;176;p26"/>
          <p:cNvSpPr txBox="1"/>
          <p:nvPr>
            <p:ph idx="17" type="subTitle"/>
          </p:nvPr>
        </p:nvSpPr>
        <p:spPr>
          <a:xfrm>
            <a:off x="50337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7" name="Google Shape;177;p26"/>
          <p:cNvSpPr txBox="1"/>
          <p:nvPr>
            <p:ph idx="18" type="title"/>
          </p:nvPr>
        </p:nvSpPr>
        <p:spPr>
          <a:xfrm>
            <a:off x="66278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78" name="Google Shape;178;p26"/>
          <p:cNvSpPr txBox="1"/>
          <p:nvPr>
            <p:ph idx="19" type="subTitle"/>
          </p:nvPr>
        </p:nvSpPr>
        <p:spPr>
          <a:xfrm>
            <a:off x="66278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9" name="Google Shape;179;p26"/>
          <p:cNvSpPr txBox="1"/>
          <p:nvPr>
            <p:ph idx="20" type="title"/>
          </p:nvPr>
        </p:nvSpPr>
        <p:spPr>
          <a:xfrm>
            <a:off x="125700" y="134475"/>
            <a:ext cx="79707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180" name="Google Shape;180;p26"/>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1" name="Google Shape;181;p26"/>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
  <p:cSld name="TITLE_ONLY_1">
    <p:spTree>
      <p:nvGrpSpPr>
        <p:cNvPr id="182" name="Shape 182"/>
        <p:cNvGrpSpPr/>
        <p:nvPr/>
      </p:nvGrpSpPr>
      <p:grpSpPr>
        <a:xfrm>
          <a:off x="0" y="0"/>
          <a:ext cx="0" cy="0"/>
          <a:chOff x="0" y="0"/>
          <a:chExt cx="0" cy="0"/>
        </a:xfrm>
      </p:grpSpPr>
      <p:sp>
        <p:nvSpPr>
          <p:cNvPr id="183" name="Google Shape;183;p27"/>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184" name="Google Shape;184;p27"/>
          <p:cNvCxnSpPr/>
          <p:nvPr/>
        </p:nvCxnSpPr>
        <p:spPr>
          <a:xfrm>
            <a:off x="-27475" y="2390175"/>
            <a:ext cx="9251400" cy="0"/>
          </a:xfrm>
          <a:prstGeom prst="straightConnector1">
            <a:avLst/>
          </a:prstGeom>
          <a:noFill/>
          <a:ln cap="flat" cmpd="sng" w="19050">
            <a:solidFill>
              <a:schemeClr val="dk1"/>
            </a:solidFill>
            <a:prstDash val="solid"/>
            <a:round/>
            <a:headEnd len="med" w="med" type="none"/>
            <a:tailEnd len="med" w="med" type="none"/>
          </a:ln>
        </p:spPr>
      </p:cxnSp>
      <p:cxnSp>
        <p:nvCxnSpPr>
          <p:cNvPr id="185" name="Google Shape;185;p27"/>
          <p:cNvCxnSpPr/>
          <p:nvPr/>
        </p:nvCxnSpPr>
        <p:spPr>
          <a:xfrm>
            <a:off x="4570800" y="-10350"/>
            <a:ext cx="0" cy="4834800"/>
          </a:xfrm>
          <a:prstGeom prst="straightConnector1">
            <a:avLst/>
          </a:prstGeom>
          <a:noFill/>
          <a:ln cap="flat" cmpd="sng" w="19050">
            <a:solidFill>
              <a:schemeClr val="dk1"/>
            </a:solidFill>
            <a:prstDash val="solid"/>
            <a:round/>
            <a:headEnd len="med" w="med" type="none"/>
            <a:tailEnd len="med" w="med" type="none"/>
          </a:ln>
        </p:spPr>
      </p:cxnSp>
      <p:sp>
        <p:nvSpPr>
          <p:cNvPr id="186" name="Google Shape;186;p27"/>
          <p:cNvSpPr txBox="1"/>
          <p:nvPr>
            <p:ph idx="1" type="subTitle"/>
          </p:nvPr>
        </p:nvSpPr>
        <p:spPr>
          <a:xfrm>
            <a:off x="125700" y="125600"/>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87" name="Google Shape;187;p27"/>
          <p:cNvSpPr txBox="1"/>
          <p:nvPr>
            <p:ph idx="2" type="subTitle"/>
          </p:nvPr>
        </p:nvSpPr>
        <p:spPr>
          <a:xfrm>
            <a:off x="6875400" y="125600"/>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188" name="Google Shape;188;p27"/>
          <p:cNvSpPr txBox="1"/>
          <p:nvPr>
            <p:ph idx="3" type="subTitle"/>
          </p:nvPr>
        </p:nvSpPr>
        <p:spPr>
          <a:xfrm>
            <a:off x="6875400" y="4383975"/>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189" name="Google Shape;189;p27"/>
          <p:cNvSpPr txBox="1"/>
          <p:nvPr>
            <p:ph idx="4" type="subTitle"/>
          </p:nvPr>
        </p:nvSpPr>
        <p:spPr>
          <a:xfrm>
            <a:off x="125700" y="4383975"/>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190" name="Google Shape;190;p27"/>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91" name="Google Shape;191;p27"/>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2" name="Google Shape;192;p27"/>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93" name="Google Shape;193;p27"/>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4" name="Google Shape;194;p27"/>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p:cSld name="TITLE_ONLY_1_1">
    <p:spTree>
      <p:nvGrpSpPr>
        <p:cNvPr id="195" name="Shape 195"/>
        <p:cNvGrpSpPr/>
        <p:nvPr/>
      </p:nvGrpSpPr>
      <p:grpSpPr>
        <a:xfrm>
          <a:off x="0" y="0"/>
          <a:ext cx="0" cy="0"/>
          <a:chOff x="0" y="0"/>
          <a:chExt cx="0" cy="0"/>
        </a:xfrm>
      </p:grpSpPr>
      <p:sp>
        <p:nvSpPr>
          <p:cNvPr id="196" name="Google Shape;196;p28"/>
          <p:cNvSpPr/>
          <p:nvPr/>
        </p:nvSpPr>
        <p:spPr>
          <a:xfrm>
            <a:off x="4572000" y="2411100"/>
            <a:ext cx="4572000" cy="273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7" name="Google Shape;197;p28"/>
          <p:cNvSpPr/>
          <p:nvPr/>
        </p:nvSpPr>
        <p:spPr>
          <a:xfrm>
            <a:off x="0" y="2411100"/>
            <a:ext cx="4572000" cy="2736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8" name="Google Shape;198;p28"/>
          <p:cNvSpPr/>
          <p:nvPr/>
        </p:nvSpPr>
        <p:spPr>
          <a:xfrm rot="5400000">
            <a:off x="4391175" y="560850"/>
            <a:ext cx="321000" cy="8851800"/>
          </a:xfrm>
          <a:prstGeom prst="round2SameRect">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99" name="Google Shape;199;p28"/>
          <p:cNvSpPr/>
          <p:nvPr/>
        </p:nvSpPr>
        <p:spPr>
          <a:xfrm>
            <a:off x="4572000" y="0"/>
            <a:ext cx="4572000" cy="241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0" name="Google Shape;200;p28"/>
          <p:cNvSpPr/>
          <p:nvPr/>
        </p:nvSpPr>
        <p:spPr>
          <a:xfrm>
            <a:off x="0" y="0"/>
            <a:ext cx="4572000" cy="2411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1" name="Google Shape;201;p28"/>
          <p:cNvSpPr txBox="1"/>
          <p:nvPr>
            <p:ph idx="1" type="subTitle"/>
          </p:nvPr>
        </p:nvSpPr>
        <p:spPr>
          <a:xfrm>
            <a:off x="125700" y="125600"/>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02" name="Google Shape;202;p28"/>
          <p:cNvSpPr txBox="1"/>
          <p:nvPr>
            <p:ph idx="2" type="subTitle"/>
          </p:nvPr>
        </p:nvSpPr>
        <p:spPr>
          <a:xfrm>
            <a:off x="6875400" y="125600"/>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203" name="Google Shape;203;p28"/>
          <p:cNvSpPr txBox="1"/>
          <p:nvPr>
            <p:ph idx="3" type="subTitle"/>
          </p:nvPr>
        </p:nvSpPr>
        <p:spPr>
          <a:xfrm>
            <a:off x="6875400" y="4383975"/>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204" name="Google Shape;204;p28"/>
          <p:cNvSpPr txBox="1"/>
          <p:nvPr>
            <p:ph idx="4" type="subTitle"/>
          </p:nvPr>
        </p:nvSpPr>
        <p:spPr>
          <a:xfrm>
            <a:off x="125700" y="4383975"/>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205" name="Google Shape;205;p28"/>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206" name="Google Shape;206;p28"/>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07" name="Google Shape;207;p28"/>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08" name="Google Shape;208;p28"/>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9" name="Google Shape;209;p2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ure Input">
  <p:cSld name="ONE_COLUMN_TEXT">
    <p:bg>
      <p:bgPr>
        <a:solidFill>
          <a:schemeClr val="dk1"/>
        </a:solidFill>
      </p:bgPr>
    </p:bg>
    <p:spTree>
      <p:nvGrpSpPr>
        <p:cNvPr id="210" name="Shape 210"/>
        <p:cNvGrpSpPr/>
        <p:nvPr/>
      </p:nvGrpSpPr>
      <p:grpSpPr>
        <a:xfrm>
          <a:off x="0" y="0"/>
          <a:ext cx="0" cy="0"/>
          <a:chOff x="0" y="0"/>
          <a:chExt cx="0" cy="0"/>
        </a:xfrm>
      </p:grpSpPr>
      <p:sp>
        <p:nvSpPr>
          <p:cNvPr id="211" name="Google Shape;211;p29"/>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12" name="Google Shape;212;p29"/>
          <p:cNvSpPr/>
          <p:nvPr/>
        </p:nvSpPr>
        <p:spPr>
          <a:xfrm>
            <a:off x="251400" y="1680400"/>
            <a:ext cx="1468500" cy="30210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3" name="Google Shape;213;p29"/>
          <p:cNvSpPr/>
          <p:nvPr/>
        </p:nvSpPr>
        <p:spPr>
          <a:xfrm>
            <a:off x="1845500" y="1680400"/>
            <a:ext cx="1468500" cy="30210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4" name="Google Shape;214;p29"/>
          <p:cNvSpPr/>
          <p:nvPr/>
        </p:nvSpPr>
        <p:spPr>
          <a:xfrm>
            <a:off x="3439600" y="1680400"/>
            <a:ext cx="1468500" cy="3021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5" name="Google Shape;215;p29"/>
          <p:cNvSpPr txBox="1"/>
          <p:nvPr>
            <p:ph type="title"/>
          </p:nvPr>
        </p:nvSpPr>
        <p:spPr>
          <a:xfrm>
            <a:off x="125700" y="125600"/>
            <a:ext cx="8642100" cy="78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16" name="Google Shape;216;p29"/>
          <p:cNvSpPr txBox="1"/>
          <p:nvPr>
            <p:ph idx="1" type="body"/>
          </p:nvPr>
        </p:nvSpPr>
        <p:spPr>
          <a:xfrm>
            <a:off x="323978" y="2596823"/>
            <a:ext cx="13230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217" name="Google Shape;217;p29"/>
          <p:cNvSpPr txBox="1"/>
          <p:nvPr>
            <p:ph idx="2" type="body"/>
          </p:nvPr>
        </p:nvSpPr>
        <p:spPr>
          <a:xfrm>
            <a:off x="1918085" y="2596782"/>
            <a:ext cx="13233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218" name="Google Shape;218;p29"/>
          <p:cNvSpPr txBox="1"/>
          <p:nvPr>
            <p:ph idx="3" type="body"/>
          </p:nvPr>
        </p:nvSpPr>
        <p:spPr>
          <a:xfrm>
            <a:off x="3512185" y="2596890"/>
            <a:ext cx="13233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dk1"/>
              </a:buClr>
              <a:buSzPts val="1200"/>
              <a:buChar char="●"/>
              <a:defRPr sz="1200"/>
            </a:lvl1pPr>
            <a:lvl2pPr indent="-304800" lvl="1" marL="914400">
              <a:spcBef>
                <a:spcPts val="0"/>
              </a:spcBef>
              <a:spcAft>
                <a:spcPts val="0"/>
              </a:spcAft>
              <a:buClr>
                <a:schemeClr val="dk1"/>
              </a:buClr>
              <a:buSzPts val="1200"/>
              <a:buChar char="○"/>
              <a:defRPr sz="1200"/>
            </a:lvl2pPr>
            <a:lvl3pPr indent="-304800" lvl="2" marL="1371600">
              <a:spcBef>
                <a:spcPts val="0"/>
              </a:spcBef>
              <a:spcAft>
                <a:spcPts val="0"/>
              </a:spcAft>
              <a:buClr>
                <a:schemeClr val="dk1"/>
              </a:buClr>
              <a:buSzPts val="1200"/>
              <a:buChar char="■"/>
              <a:defRPr sz="1200"/>
            </a:lvl3pPr>
            <a:lvl4pPr indent="-304800" lvl="3" marL="1828800">
              <a:spcBef>
                <a:spcPts val="0"/>
              </a:spcBef>
              <a:spcAft>
                <a:spcPts val="0"/>
              </a:spcAft>
              <a:buClr>
                <a:schemeClr val="dk1"/>
              </a:buClr>
              <a:buSzPts val="1200"/>
              <a:buChar char="●"/>
              <a:defRPr sz="1200"/>
            </a:lvl4pPr>
            <a:lvl5pPr indent="-304800" lvl="4" marL="2286000">
              <a:spcBef>
                <a:spcPts val="0"/>
              </a:spcBef>
              <a:spcAft>
                <a:spcPts val="0"/>
              </a:spcAft>
              <a:buClr>
                <a:schemeClr val="dk1"/>
              </a:buClr>
              <a:buSzPts val="1200"/>
              <a:buChar char="○"/>
              <a:defRPr sz="1200"/>
            </a:lvl5pPr>
            <a:lvl6pPr indent="-304800" lvl="5" marL="2743200">
              <a:spcBef>
                <a:spcPts val="0"/>
              </a:spcBef>
              <a:spcAft>
                <a:spcPts val="0"/>
              </a:spcAft>
              <a:buClr>
                <a:schemeClr val="dk1"/>
              </a:buClr>
              <a:buSzPts val="1200"/>
              <a:buChar char="■"/>
              <a:defRPr sz="1200"/>
            </a:lvl6pPr>
            <a:lvl7pPr indent="-304800" lvl="6" marL="3200400">
              <a:spcBef>
                <a:spcPts val="0"/>
              </a:spcBef>
              <a:spcAft>
                <a:spcPts val="0"/>
              </a:spcAft>
              <a:buClr>
                <a:schemeClr val="dk1"/>
              </a:buClr>
              <a:buSzPts val="1200"/>
              <a:buChar char="●"/>
              <a:defRPr sz="1200"/>
            </a:lvl7pPr>
            <a:lvl8pPr indent="-304800" lvl="7" marL="3657600">
              <a:spcBef>
                <a:spcPts val="0"/>
              </a:spcBef>
              <a:spcAft>
                <a:spcPts val="0"/>
              </a:spcAft>
              <a:buClr>
                <a:schemeClr val="dk1"/>
              </a:buClr>
              <a:buSzPts val="1200"/>
              <a:buChar char="○"/>
              <a:defRPr sz="1200"/>
            </a:lvl8pPr>
            <a:lvl9pPr indent="-304800" lvl="8" marL="4114800">
              <a:spcBef>
                <a:spcPts val="0"/>
              </a:spcBef>
              <a:spcAft>
                <a:spcPts val="0"/>
              </a:spcAft>
              <a:buClr>
                <a:schemeClr val="dk1"/>
              </a:buClr>
              <a:buSzPts val="1200"/>
              <a:buChar char="■"/>
              <a:defRPr sz="1200"/>
            </a:lvl9pPr>
          </a:lstStyle>
          <a:p/>
        </p:txBody>
      </p:sp>
      <p:sp>
        <p:nvSpPr>
          <p:cNvPr id="219" name="Google Shape;219;p29"/>
          <p:cNvSpPr txBox="1"/>
          <p:nvPr>
            <p:ph idx="4" type="subTitle"/>
          </p:nvPr>
        </p:nvSpPr>
        <p:spPr>
          <a:xfrm>
            <a:off x="490551" y="1735531"/>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1pPr>
            <a:lvl2pPr lvl="1"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2pPr>
            <a:lvl3pPr lvl="2"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3pPr>
            <a:lvl4pPr lvl="3"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4pPr>
            <a:lvl5pPr lvl="4"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5pPr>
            <a:lvl6pPr lvl="5"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6pPr>
            <a:lvl7pPr lvl="6"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7pPr>
            <a:lvl8pPr lvl="7"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8pPr>
            <a:lvl9pPr lvl="8"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9pPr>
          </a:lstStyle>
          <a:p/>
        </p:txBody>
      </p:sp>
      <p:sp>
        <p:nvSpPr>
          <p:cNvPr id="220" name="Google Shape;220;p29"/>
          <p:cNvSpPr txBox="1"/>
          <p:nvPr>
            <p:ph idx="5" type="subTitle"/>
          </p:nvPr>
        </p:nvSpPr>
        <p:spPr>
          <a:xfrm>
            <a:off x="2084677" y="1742395"/>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1pPr>
            <a:lvl2pPr lvl="1"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2pPr>
            <a:lvl3pPr lvl="2"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3pPr>
            <a:lvl4pPr lvl="3"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4pPr>
            <a:lvl5pPr lvl="4"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5pPr>
            <a:lvl6pPr lvl="5"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6pPr>
            <a:lvl7pPr lvl="6"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7pPr>
            <a:lvl8pPr lvl="7"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8pPr>
            <a:lvl9pPr lvl="8"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9pPr>
          </a:lstStyle>
          <a:p/>
        </p:txBody>
      </p:sp>
      <p:sp>
        <p:nvSpPr>
          <p:cNvPr id="221" name="Google Shape;221;p29"/>
          <p:cNvSpPr txBox="1"/>
          <p:nvPr>
            <p:ph idx="6" type="subTitle"/>
          </p:nvPr>
        </p:nvSpPr>
        <p:spPr>
          <a:xfrm>
            <a:off x="3678777" y="1742612"/>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Libre Baskerville"/>
              <a:buNone/>
              <a:defRPr sz="1200">
                <a:latin typeface="Libre Baskerville"/>
                <a:ea typeface="Libre Baskerville"/>
                <a:cs typeface="Libre Baskerville"/>
                <a:sym typeface="Libre Baskerville"/>
              </a:defRPr>
            </a:lvl1pPr>
            <a:lvl2pPr lvl="1" algn="ctr">
              <a:spcBef>
                <a:spcPts val="0"/>
              </a:spcBef>
              <a:spcAft>
                <a:spcPts val="0"/>
              </a:spcAft>
              <a:buSzPts val="1200"/>
              <a:buFont typeface="Libre Baskerville"/>
              <a:buNone/>
              <a:defRPr sz="1200">
                <a:latin typeface="Libre Baskerville"/>
                <a:ea typeface="Libre Baskerville"/>
                <a:cs typeface="Libre Baskerville"/>
                <a:sym typeface="Libre Baskerville"/>
              </a:defRPr>
            </a:lvl2pPr>
            <a:lvl3pPr lvl="2" algn="ctr">
              <a:spcBef>
                <a:spcPts val="0"/>
              </a:spcBef>
              <a:spcAft>
                <a:spcPts val="0"/>
              </a:spcAft>
              <a:buSzPts val="1200"/>
              <a:buFont typeface="Libre Baskerville"/>
              <a:buNone/>
              <a:defRPr sz="1200">
                <a:latin typeface="Libre Baskerville"/>
                <a:ea typeface="Libre Baskerville"/>
                <a:cs typeface="Libre Baskerville"/>
                <a:sym typeface="Libre Baskerville"/>
              </a:defRPr>
            </a:lvl3pPr>
            <a:lvl4pPr lvl="3" algn="ctr">
              <a:spcBef>
                <a:spcPts val="0"/>
              </a:spcBef>
              <a:spcAft>
                <a:spcPts val="0"/>
              </a:spcAft>
              <a:buSzPts val="1200"/>
              <a:buFont typeface="Libre Baskerville"/>
              <a:buNone/>
              <a:defRPr sz="1200">
                <a:latin typeface="Libre Baskerville"/>
                <a:ea typeface="Libre Baskerville"/>
                <a:cs typeface="Libre Baskerville"/>
                <a:sym typeface="Libre Baskerville"/>
              </a:defRPr>
            </a:lvl4pPr>
            <a:lvl5pPr lvl="4" algn="ctr">
              <a:spcBef>
                <a:spcPts val="0"/>
              </a:spcBef>
              <a:spcAft>
                <a:spcPts val="0"/>
              </a:spcAft>
              <a:buSzPts val="1200"/>
              <a:buFont typeface="Libre Baskerville"/>
              <a:buNone/>
              <a:defRPr sz="1200">
                <a:latin typeface="Libre Baskerville"/>
                <a:ea typeface="Libre Baskerville"/>
                <a:cs typeface="Libre Baskerville"/>
                <a:sym typeface="Libre Baskerville"/>
              </a:defRPr>
            </a:lvl5pPr>
            <a:lvl6pPr lvl="5" algn="ctr">
              <a:spcBef>
                <a:spcPts val="0"/>
              </a:spcBef>
              <a:spcAft>
                <a:spcPts val="0"/>
              </a:spcAft>
              <a:buSzPts val="1200"/>
              <a:buFont typeface="Libre Baskerville"/>
              <a:buNone/>
              <a:defRPr sz="1200">
                <a:latin typeface="Libre Baskerville"/>
                <a:ea typeface="Libre Baskerville"/>
                <a:cs typeface="Libre Baskerville"/>
                <a:sym typeface="Libre Baskerville"/>
              </a:defRPr>
            </a:lvl6pPr>
            <a:lvl7pPr lvl="6" algn="ctr">
              <a:spcBef>
                <a:spcPts val="0"/>
              </a:spcBef>
              <a:spcAft>
                <a:spcPts val="0"/>
              </a:spcAft>
              <a:buSzPts val="1200"/>
              <a:buFont typeface="Libre Baskerville"/>
              <a:buNone/>
              <a:defRPr sz="1200">
                <a:latin typeface="Libre Baskerville"/>
                <a:ea typeface="Libre Baskerville"/>
                <a:cs typeface="Libre Baskerville"/>
                <a:sym typeface="Libre Baskerville"/>
              </a:defRPr>
            </a:lvl7pPr>
            <a:lvl8pPr lvl="7" algn="ctr">
              <a:spcBef>
                <a:spcPts val="0"/>
              </a:spcBef>
              <a:spcAft>
                <a:spcPts val="0"/>
              </a:spcAft>
              <a:buSzPts val="1200"/>
              <a:buFont typeface="Libre Baskerville"/>
              <a:buNone/>
              <a:defRPr sz="1200">
                <a:latin typeface="Libre Baskerville"/>
                <a:ea typeface="Libre Baskerville"/>
                <a:cs typeface="Libre Baskerville"/>
                <a:sym typeface="Libre Baskerville"/>
              </a:defRPr>
            </a:lvl8pPr>
            <a:lvl9pPr lvl="8" algn="ctr">
              <a:spcBef>
                <a:spcPts val="0"/>
              </a:spcBef>
              <a:spcAft>
                <a:spcPts val="0"/>
              </a:spcAft>
              <a:buSzPts val="1200"/>
              <a:buFont typeface="Libre Baskerville"/>
              <a:buNone/>
              <a:defRPr sz="1200">
                <a:latin typeface="Libre Baskerville"/>
                <a:ea typeface="Libre Baskerville"/>
                <a:cs typeface="Libre Baskerville"/>
                <a:sym typeface="Libre Baskerville"/>
              </a:defRPr>
            </a:lvl9pPr>
          </a:lstStyle>
          <a:p/>
        </p:txBody>
      </p:sp>
      <p:cxnSp>
        <p:nvCxnSpPr>
          <p:cNvPr id="222" name="Google Shape;222;p29"/>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223" name="Google Shape;223;p29"/>
          <p:cNvSpPr txBox="1"/>
          <p:nvPr>
            <p:ph idx="7"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24" name="Google Shape;224;p29"/>
          <p:cNvSpPr txBox="1"/>
          <p:nvPr>
            <p:ph idx="8"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225" name="Google Shape;225;p29"/>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6" name="Google Shape;226;p2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Stop Continue">
  <p:cSld name="ONE_COLUMN_TEXT_1_1">
    <p:bg>
      <p:bgPr>
        <a:solidFill>
          <a:schemeClr val="lt1"/>
        </a:solidFill>
      </p:bgPr>
    </p:bg>
    <p:spTree>
      <p:nvGrpSpPr>
        <p:cNvPr id="227" name="Shape 227"/>
        <p:cNvGrpSpPr/>
        <p:nvPr/>
      </p:nvGrpSpPr>
      <p:grpSpPr>
        <a:xfrm>
          <a:off x="0" y="0"/>
          <a:ext cx="0" cy="0"/>
          <a:chOff x="0" y="0"/>
          <a:chExt cx="0" cy="0"/>
        </a:xfrm>
      </p:grpSpPr>
      <p:sp>
        <p:nvSpPr>
          <p:cNvPr id="228" name="Google Shape;228;p30"/>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29" name="Google Shape;229;p30"/>
          <p:cNvSpPr/>
          <p:nvPr/>
        </p:nvSpPr>
        <p:spPr>
          <a:xfrm>
            <a:off x="4782500" y="317550"/>
            <a:ext cx="4111200" cy="1371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p:nvPr/>
        </p:nvSpPr>
        <p:spPr>
          <a:xfrm>
            <a:off x="4782500" y="1814413"/>
            <a:ext cx="4111200" cy="1371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p:nvPr/>
        </p:nvSpPr>
        <p:spPr>
          <a:xfrm>
            <a:off x="4782500" y="3320750"/>
            <a:ext cx="4111200" cy="1380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2" name="Google Shape;232;p30"/>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233" name="Google Shape;233;p30"/>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34" name="Google Shape;234;p30"/>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35" name="Google Shape;235;p30"/>
          <p:cNvSpPr txBox="1"/>
          <p:nvPr>
            <p:ph idx="3" type="body"/>
          </p:nvPr>
        </p:nvSpPr>
        <p:spPr>
          <a:xfrm>
            <a:off x="5033900" y="317600"/>
            <a:ext cx="3601200" cy="1371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6" name="Google Shape;236;p30"/>
          <p:cNvSpPr txBox="1"/>
          <p:nvPr>
            <p:ph idx="4" type="body"/>
          </p:nvPr>
        </p:nvSpPr>
        <p:spPr>
          <a:xfrm>
            <a:off x="5033900" y="1819175"/>
            <a:ext cx="3601200" cy="1371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7" name="Google Shape;237;p30"/>
          <p:cNvSpPr txBox="1"/>
          <p:nvPr>
            <p:ph idx="5" type="body"/>
          </p:nvPr>
        </p:nvSpPr>
        <p:spPr>
          <a:xfrm>
            <a:off x="5033900" y="3320750"/>
            <a:ext cx="3601200" cy="1380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8" name="Google Shape;238;p30"/>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39" name="Google Shape;239;p30"/>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s">
  <p:cSld name="ONE_COLUMN_TEXT_1_1_1">
    <p:bg>
      <p:bgPr>
        <a:solidFill>
          <a:schemeClr val="lt1"/>
        </a:solidFill>
      </p:bgPr>
    </p:bg>
    <p:spTree>
      <p:nvGrpSpPr>
        <p:cNvPr id="240" name="Shape 240"/>
        <p:cNvGrpSpPr/>
        <p:nvPr/>
      </p:nvGrpSpPr>
      <p:grpSpPr>
        <a:xfrm>
          <a:off x="0" y="0"/>
          <a:ext cx="0" cy="0"/>
          <a:chOff x="0" y="0"/>
          <a:chExt cx="0" cy="0"/>
        </a:xfrm>
      </p:grpSpPr>
      <p:sp>
        <p:nvSpPr>
          <p:cNvPr id="241" name="Google Shape;241;p31"/>
          <p:cNvSpPr txBox="1"/>
          <p:nvPr>
            <p:ph type="title"/>
          </p:nvPr>
        </p:nvSpPr>
        <p:spPr>
          <a:xfrm>
            <a:off x="125700" y="134475"/>
            <a:ext cx="25170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42" name="Google Shape;242;p31"/>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243" name="Google Shape;243;p31"/>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244" name="Google Shape;244;p31"/>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45" name="Google Shape;245;p31"/>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46" name="Google Shape;246;p31"/>
          <p:cNvSpPr/>
          <p:nvPr/>
        </p:nvSpPr>
        <p:spPr>
          <a:xfrm>
            <a:off x="3314045" y="28860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p:nvPr/>
        </p:nvSpPr>
        <p:spPr>
          <a:xfrm>
            <a:off x="3314045" y="180891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p:nvPr/>
        </p:nvSpPr>
        <p:spPr>
          <a:xfrm>
            <a:off x="3314000" y="3329144"/>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6502495" y="28845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6502495" y="180876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6502450" y="3328994"/>
            <a:ext cx="2391300" cy="1371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txBox="1"/>
          <p:nvPr/>
        </p:nvSpPr>
        <p:spPr>
          <a:xfrm>
            <a:off x="2642663" y="28860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1</a:t>
            </a:r>
            <a:endParaRPr sz="3600">
              <a:solidFill>
                <a:schemeClr val="dk1"/>
              </a:solidFill>
              <a:latin typeface="Libre Baskerville"/>
              <a:ea typeface="Libre Baskerville"/>
              <a:cs typeface="Libre Baskerville"/>
              <a:sym typeface="Libre Baskerville"/>
            </a:endParaRPr>
          </a:p>
        </p:txBody>
      </p:sp>
      <p:sp>
        <p:nvSpPr>
          <p:cNvPr id="253" name="Google Shape;253;p31"/>
          <p:cNvSpPr txBox="1"/>
          <p:nvPr/>
        </p:nvSpPr>
        <p:spPr>
          <a:xfrm>
            <a:off x="2642663" y="180891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2</a:t>
            </a:r>
            <a:endParaRPr sz="3600">
              <a:solidFill>
                <a:schemeClr val="dk1"/>
              </a:solidFill>
              <a:latin typeface="Libre Baskerville"/>
              <a:ea typeface="Libre Baskerville"/>
              <a:cs typeface="Libre Baskerville"/>
              <a:sym typeface="Libre Baskerville"/>
            </a:endParaRPr>
          </a:p>
        </p:txBody>
      </p:sp>
      <p:sp>
        <p:nvSpPr>
          <p:cNvPr id="254" name="Google Shape;254;p31"/>
          <p:cNvSpPr txBox="1"/>
          <p:nvPr/>
        </p:nvSpPr>
        <p:spPr>
          <a:xfrm>
            <a:off x="2642600" y="3329144"/>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3</a:t>
            </a:r>
            <a:endParaRPr sz="3600">
              <a:solidFill>
                <a:schemeClr val="dk1"/>
              </a:solidFill>
              <a:latin typeface="Libre Baskerville"/>
              <a:ea typeface="Libre Baskerville"/>
              <a:cs typeface="Libre Baskerville"/>
              <a:sym typeface="Libre Baskerville"/>
            </a:endParaRPr>
          </a:p>
        </p:txBody>
      </p:sp>
      <p:sp>
        <p:nvSpPr>
          <p:cNvPr id="255" name="Google Shape;255;p31"/>
          <p:cNvSpPr txBox="1"/>
          <p:nvPr/>
        </p:nvSpPr>
        <p:spPr>
          <a:xfrm>
            <a:off x="5831163" y="28845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4</a:t>
            </a:r>
            <a:endParaRPr sz="3600">
              <a:solidFill>
                <a:schemeClr val="dk1"/>
              </a:solidFill>
              <a:latin typeface="Libre Baskerville"/>
              <a:ea typeface="Libre Baskerville"/>
              <a:cs typeface="Libre Baskerville"/>
              <a:sym typeface="Libre Baskerville"/>
            </a:endParaRPr>
          </a:p>
        </p:txBody>
      </p:sp>
      <p:sp>
        <p:nvSpPr>
          <p:cNvPr id="256" name="Google Shape;256;p31"/>
          <p:cNvSpPr txBox="1"/>
          <p:nvPr/>
        </p:nvSpPr>
        <p:spPr>
          <a:xfrm>
            <a:off x="5831163" y="180876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5</a:t>
            </a:r>
            <a:endParaRPr sz="3600">
              <a:solidFill>
                <a:schemeClr val="dk1"/>
              </a:solidFill>
              <a:latin typeface="Libre Baskerville"/>
              <a:ea typeface="Libre Baskerville"/>
              <a:cs typeface="Libre Baskerville"/>
              <a:sym typeface="Libre Baskerville"/>
            </a:endParaRPr>
          </a:p>
        </p:txBody>
      </p:sp>
      <p:sp>
        <p:nvSpPr>
          <p:cNvPr id="257" name="Google Shape;257;p31"/>
          <p:cNvSpPr txBox="1"/>
          <p:nvPr/>
        </p:nvSpPr>
        <p:spPr>
          <a:xfrm>
            <a:off x="5831100" y="3328994"/>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6	</a:t>
            </a:r>
            <a:endParaRPr sz="3600">
              <a:solidFill>
                <a:schemeClr val="dk1"/>
              </a:solidFill>
              <a:latin typeface="Libre Baskerville"/>
              <a:ea typeface="Libre Baskerville"/>
              <a:cs typeface="Libre Baskerville"/>
              <a:sym typeface="Libre Baskerville"/>
            </a:endParaRPr>
          </a:p>
        </p:txBody>
      </p:sp>
      <p:sp>
        <p:nvSpPr>
          <p:cNvPr id="258" name="Google Shape;258;p31"/>
          <p:cNvSpPr txBox="1"/>
          <p:nvPr>
            <p:ph idx="3" type="body"/>
          </p:nvPr>
        </p:nvSpPr>
        <p:spPr>
          <a:xfrm>
            <a:off x="3314000" y="288600"/>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59" name="Google Shape;259;p31"/>
          <p:cNvSpPr txBox="1"/>
          <p:nvPr>
            <p:ph idx="4" type="body"/>
          </p:nvPr>
        </p:nvSpPr>
        <p:spPr>
          <a:xfrm>
            <a:off x="3314050" y="1808985"/>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0" name="Google Shape;260;p31"/>
          <p:cNvSpPr txBox="1"/>
          <p:nvPr>
            <p:ph idx="5" type="body"/>
          </p:nvPr>
        </p:nvSpPr>
        <p:spPr>
          <a:xfrm>
            <a:off x="6502500" y="288300"/>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1" name="Google Shape;261;p31"/>
          <p:cNvSpPr txBox="1"/>
          <p:nvPr>
            <p:ph idx="6" type="body"/>
          </p:nvPr>
        </p:nvSpPr>
        <p:spPr>
          <a:xfrm>
            <a:off x="6502450" y="1808835"/>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2" name="Google Shape;262;p31"/>
          <p:cNvSpPr txBox="1"/>
          <p:nvPr>
            <p:ph idx="7" type="body"/>
          </p:nvPr>
        </p:nvSpPr>
        <p:spPr>
          <a:xfrm>
            <a:off x="3314000" y="3329144"/>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3" name="Google Shape;263;p31"/>
          <p:cNvSpPr txBox="1"/>
          <p:nvPr>
            <p:ph idx="8" type="body"/>
          </p:nvPr>
        </p:nvSpPr>
        <p:spPr>
          <a:xfrm>
            <a:off x="6502450" y="3328994"/>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4" name="Google Shape;264;p31"/>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5" name="Google Shape;265;p31"/>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Summary">
  <p:cSld name="CUSTOM_7">
    <p:spTree>
      <p:nvGrpSpPr>
        <p:cNvPr id="266" name="Shape 266"/>
        <p:cNvGrpSpPr/>
        <p:nvPr/>
      </p:nvGrpSpPr>
      <p:grpSpPr>
        <a:xfrm>
          <a:off x="0" y="0"/>
          <a:ext cx="0" cy="0"/>
          <a:chOff x="0" y="0"/>
          <a:chExt cx="0" cy="0"/>
        </a:xfrm>
      </p:grpSpPr>
      <p:sp>
        <p:nvSpPr>
          <p:cNvPr id="267" name="Google Shape;267;p32"/>
          <p:cNvSpPr/>
          <p:nvPr>
            <p:ph idx="2" type="pic"/>
          </p:nvPr>
        </p:nvSpPr>
        <p:spPr>
          <a:xfrm>
            <a:off x="3822106" y="0"/>
            <a:ext cx="5322000" cy="5143500"/>
          </a:xfrm>
          <a:prstGeom prst="rect">
            <a:avLst/>
          </a:prstGeom>
          <a:noFill/>
          <a:ln>
            <a:noFill/>
          </a:ln>
        </p:spPr>
      </p:sp>
      <p:sp>
        <p:nvSpPr>
          <p:cNvPr id="268" name="Google Shape;268;p32"/>
          <p:cNvSpPr txBox="1"/>
          <p:nvPr>
            <p:ph type="title"/>
          </p:nvPr>
        </p:nvSpPr>
        <p:spPr>
          <a:xfrm>
            <a:off x="125700" y="134475"/>
            <a:ext cx="41112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69" name="Google Shape;269;p32"/>
          <p:cNvSpPr txBox="1"/>
          <p:nvPr>
            <p:ph idx="1" type="body"/>
          </p:nvPr>
        </p:nvSpPr>
        <p:spPr>
          <a:xfrm>
            <a:off x="251400" y="2985775"/>
            <a:ext cx="3570900" cy="15414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5">
    <p:spTree>
      <p:nvGrpSpPr>
        <p:cNvPr id="270" name="Shape 270"/>
        <p:cNvGrpSpPr/>
        <p:nvPr/>
      </p:nvGrpSpPr>
      <p:grpSpPr>
        <a:xfrm>
          <a:off x="0" y="0"/>
          <a:ext cx="0" cy="0"/>
          <a:chOff x="0" y="0"/>
          <a:chExt cx="0" cy="0"/>
        </a:xfrm>
      </p:grpSpPr>
      <p:sp>
        <p:nvSpPr>
          <p:cNvPr id="271" name="Google Shape;271;p33"/>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72" name="Google Shape;272;p33"/>
          <p:cNvSpPr txBox="1"/>
          <p:nvPr>
            <p:ph idx="1" type="subTitle"/>
          </p:nvPr>
        </p:nvSpPr>
        <p:spPr>
          <a:xfrm>
            <a:off x="125700" y="125592"/>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3" name="Google Shape;273;p33"/>
          <p:cNvSpPr txBox="1"/>
          <p:nvPr>
            <p:ph idx="2" type="body"/>
          </p:nvPr>
        </p:nvSpPr>
        <p:spPr>
          <a:xfrm>
            <a:off x="125600" y="530600"/>
            <a:ext cx="4782600" cy="108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4" name="Google Shape;274;p33"/>
          <p:cNvSpPr txBox="1"/>
          <p:nvPr>
            <p:ph type="title"/>
          </p:nvPr>
        </p:nvSpPr>
        <p:spPr>
          <a:xfrm>
            <a:off x="6355500" y="125600"/>
            <a:ext cx="2662800" cy="1389600"/>
          </a:xfrm>
          <a:prstGeom prst="rect">
            <a:avLst/>
          </a:prstGeom>
        </p:spPr>
        <p:txBody>
          <a:bodyPr anchorCtr="0" anchor="t" bIns="91425" lIns="91425" spcFirstLastPara="1" rIns="91425" wrap="square" tIns="91425">
            <a:noAutofit/>
          </a:bodyPr>
          <a:lstStyle>
            <a:lvl1pPr lvl="0" algn="r">
              <a:spcBef>
                <a:spcPts val="0"/>
              </a:spcBef>
              <a:spcAft>
                <a:spcPts val="0"/>
              </a:spcAft>
              <a:buSzPts val="7200"/>
              <a:buNone/>
              <a:defRPr b="1" sz="7200"/>
            </a:lvl1pPr>
            <a:lvl2pPr lvl="1" algn="r">
              <a:spcBef>
                <a:spcPts val="0"/>
              </a:spcBef>
              <a:spcAft>
                <a:spcPts val="0"/>
              </a:spcAft>
              <a:buSzPts val="7200"/>
              <a:buFont typeface="Libre Baskerville"/>
              <a:buNone/>
              <a:defRPr b="1" sz="7200"/>
            </a:lvl2pPr>
            <a:lvl3pPr lvl="2" algn="r">
              <a:spcBef>
                <a:spcPts val="0"/>
              </a:spcBef>
              <a:spcAft>
                <a:spcPts val="0"/>
              </a:spcAft>
              <a:buSzPts val="7200"/>
              <a:buFont typeface="Libre Baskerville"/>
              <a:buNone/>
              <a:defRPr b="1" sz="7200"/>
            </a:lvl3pPr>
            <a:lvl4pPr lvl="3" algn="r">
              <a:spcBef>
                <a:spcPts val="0"/>
              </a:spcBef>
              <a:spcAft>
                <a:spcPts val="0"/>
              </a:spcAft>
              <a:buSzPts val="7200"/>
              <a:buFont typeface="Libre Baskerville"/>
              <a:buNone/>
              <a:defRPr b="1" sz="7200"/>
            </a:lvl4pPr>
            <a:lvl5pPr lvl="4" algn="r">
              <a:spcBef>
                <a:spcPts val="0"/>
              </a:spcBef>
              <a:spcAft>
                <a:spcPts val="0"/>
              </a:spcAft>
              <a:buSzPts val="7200"/>
              <a:buFont typeface="Libre Baskerville"/>
              <a:buNone/>
              <a:defRPr b="1" sz="7200"/>
            </a:lvl5pPr>
            <a:lvl6pPr lvl="5" algn="r">
              <a:spcBef>
                <a:spcPts val="0"/>
              </a:spcBef>
              <a:spcAft>
                <a:spcPts val="0"/>
              </a:spcAft>
              <a:buSzPts val="7200"/>
              <a:buFont typeface="Libre Baskerville"/>
              <a:buNone/>
              <a:defRPr b="1" sz="7200"/>
            </a:lvl6pPr>
            <a:lvl7pPr lvl="6" algn="r">
              <a:spcBef>
                <a:spcPts val="0"/>
              </a:spcBef>
              <a:spcAft>
                <a:spcPts val="0"/>
              </a:spcAft>
              <a:buSzPts val="7200"/>
              <a:buFont typeface="Libre Baskerville"/>
              <a:buNone/>
              <a:defRPr b="1" sz="7200"/>
            </a:lvl7pPr>
            <a:lvl8pPr lvl="7" algn="r">
              <a:spcBef>
                <a:spcPts val="0"/>
              </a:spcBef>
              <a:spcAft>
                <a:spcPts val="0"/>
              </a:spcAft>
              <a:buSzPts val="7200"/>
              <a:buFont typeface="Libre Baskerville"/>
              <a:buNone/>
              <a:defRPr b="1" sz="7200"/>
            </a:lvl8pPr>
            <a:lvl9pPr lvl="8" algn="r">
              <a:spcBef>
                <a:spcPts val="0"/>
              </a:spcBef>
              <a:spcAft>
                <a:spcPts val="0"/>
              </a:spcAft>
              <a:buSzPts val="7200"/>
              <a:buFont typeface="Libre Baskerville"/>
              <a:buNone/>
              <a:defRPr b="1" sz="7200"/>
            </a:lvl9pPr>
          </a:lstStyle>
          <a:p/>
        </p:txBody>
      </p:sp>
      <p:cxnSp>
        <p:nvCxnSpPr>
          <p:cNvPr id="275" name="Google Shape;275;p33"/>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276" name="Google Shape;276;p33"/>
          <p:cNvSpPr txBox="1"/>
          <p:nvPr>
            <p:ph idx="3"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7" name="Google Shape;277;p33"/>
          <p:cNvSpPr txBox="1"/>
          <p:nvPr>
            <p:ph idx="4"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78" name="Google Shape;278;p33"/>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9" name="Google Shape;279;p33"/>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CAPTION_ONLY">
    <p:bg>
      <p:bgPr>
        <a:solidFill>
          <a:schemeClr val="dk1"/>
        </a:solidFill>
      </p:bgPr>
    </p:bg>
    <p:spTree>
      <p:nvGrpSpPr>
        <p:cNvPr id="280" name="Shape 280"/>
        <p:cNvGrpSpPr/>
        <p:nvPr/>
      </p:nvGrpSpPr>
      <p:grpSpPr>
        <a:xfrm>
          <a:off x="0" y="0"/>
          <a:ext cx="0" cy="0"/>
          <a:chOff x="0" y="0"/>
          <a:chExt cx="0" cy="0"/>
        </a:xfrm>
      </p:grpSpPr>
      <p:sp>
        <p:nvSpPr>
          <p:cNvPr id="281" name="Google Shape;281;p34"/>
          <p:cNvSpPr/>
          <p:nvPr/>
        </p:nvSpPr>
        <p:spPr>
          <a:xfrm>
            <a:off x="845375" y="0"/>
            <a:ext cx="5352900" cy="4829700"/>
          </a:xfrm>
          <a:prstGeom prst="roundRect">
            <a:avLst>
              <a:gd fmla="val 11511"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03030"/>
              </a:solidFill>
            </a:endParaRPr>
          </a:p>
        </p:txBody>
      </p:sp>
      <p:sp>
        <p:nvSpPr>
          <p:cNvPr id="282" name="Google Shape;282;p34"/>
          <p:cNvSpPr/>
          <p:nvPr/>
        </p:nvSpPr>
        <p:spPr>
          <a:xfrm>
            <a:off x="0" y="0"/>
            <a:ext cx="2762400" cy="51435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03030"/>
              </a:solidFill>
            </a:endParaRPr>
          </a:p>
        </p:txBody>
      </p:sp>
      <p:sp>
        <p:nvSpPr>
          <p:cNvPr id="283" name="Google Shape;283;p34"/>
          <p:cNvSpPr/>
          <p:nvPr/>
        </p:nvSpPr>
        <p:spPr>
          <a:xfrm rot="5400000">
            <a:off x="4391175" y="560850"/>
            <a:ext cx="321000" cy="8851800"/>
          </a:xfrm>
          <a:prstGeom prst="round2SameRect">
            <a:avLst>
              <a:gd fmla="val 50000" name="adj1"/>
              <a:gd fmla="val 5000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84" name="Google Shape;284;p34"/>
          <p:cNvSpPr txBox="1"/>
          <p:nvPr>
            <p:ph type="title"/>
          </p:nvPr>
        </p:nvSpPr>
        <p:spPr>
          <a:xfrm>
            <a:off x="125700" y="125600"/>
            <a:ext cx="23913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285" name="Google Shape;285;p34"/>
          <p:cNvSpPr txBox="1"/>
          <p:nvPr>
            <p:ph idx="1" type="subTitle"/>
          </p:nvPr>
        </p:nvSpPr>
        <p:spPr>
          <a:xfrm>
            <a:off x="2963075" y="132492"/>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6" name="Google Shape;286;p34"/>
          <p:cNvSpPr txBox="1"/>
          <p:nvPr>
            <p:ph idx="2" type="subTitle"/>
          </p:nvPr>
        </p:nvSpPr>
        <p:spPr>
          <a:xfrm>
            <a:off x="65024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87" name="Google Shape;287;p34"/>
          <p:cNvSpPr txBox="1"/>
          <p:nvPr>
            <p:ph idx="3" type="body"/>
          </p:nvPr>
        </p:nvSpPr>
        <p:spPr>
          <a:xfrm>
            <a:off x="2963075" y="773325"/>
            <a:ext cx="27423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8" name="Google Shape;288;p34"/>
          <p:cNvSpPr txBox="1"/>
          <p:nvPr>
            <p:ph idx="4" type="body"/>
          </p:nvPr>
        </p:nvSpPr>
        <p:spPr>
          <a:xfrm>
            <a:off x="6502400" y="773325"/>
            <a:ext cx="25158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cxnSp>
        <p:nvCxnSpPr>
          <p:cNvPr id="289" name="Google Shape;289;p34"/>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290" name="Google Shape;290;p34"/>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91" name="Google Shape;291;p34"/>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292" name="Google Shape;292;p34"/>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3" name="Google Shape;293;p3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amp; Photo">
  <p:cSld name="CUSTOM_3">
    <p:bg>
      <p:bgPr>
        <a:solidFill>
          <a:schemeClr val="dk1"/>
        </a:solidFill>
      </p:bgPr>
    </p:bg>
    <p:spTree>
      <p:nvGrpSpPr>
        <p:cNvPr id="294" name="Shape 294"/>
        <p:cNvGrpSpPr/>
        <p:nvPr/>
      </p:nvGrpSpPr>
      <p:grpSpPr>
        <a:xfrm>
          <a:off x="0" y="0"/>
          <a:ext cx="0" cy="0"/>
          <a:chOff x="0" y="0"/>
          <a:chExt cx="0" cy="0"/>
        </a:xfrm>
      </p:grpSpPr>
      <p:sp>
        <p:nvSpPr>
          <p:cNvPr id="295" name="Google Shape;295;p35"/>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96" name="Google Shape;296;p35"/>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sp>
        <p:nvSpPr>
          <p:cNvPr id="297" name="Google Shape;297;p35"/>
          <p:cNvSpPr/>
          <p:nvPr/>
        </p:nvSpPr>
        <p:spPr>
          <a:xfrm>
            <a:off x="125700" y="2379075"/>
            <a:ext cx="4782600" cy="2322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8" name="Google Shape;298;p35"/>
          <p:cNvSpPr/>
          <p:nvPr>
            <p:ph idx="2" type="pic"/>
          </p:nvPr>
        </p:nvSpPr>
        <p:spPr>
          <a:xfrm>
            <a:off x="5033900" y="125600"/>
            <a:ext cx="3984300" cy="4575900"/>
          </a:xfrm>
          <a:prstGeom prst="roundRect">
            <a:avLst>
              <a:gd fmla="val 16667" name="adj"/>
            </a:avLst>
          </a:prstGeom>
          <a:noFill/>
          <a:ln>
            <a:noFill/>
          </a:ln>
        </p:spPr>
      </p:sp>
      <p:sp>
        <p:nvSpPr>
          <p:cNvPr id="299" name="Google Shape;299;p35"/>
          <p:cNvSpPr txBox="1"/>
          <p:nvPr>
            <p:ph idx="1" type="subTitle"/>
          </p:nvPr>
        </p:nvSpPr>
        <p:spPr>
          <a:xfrm>
            <a:off x="251400" y="2512475"/>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00" name="Google Shape;300;p35"/>
          <p:cNvSpPr txBox="1"/>
          <p:nvPr>
            <p:ph idx="3" type="body"/>
          </p:nvPr>
        </p:nvSpPr>
        <p:spPr>
          <a:xfrm>
            <a:off x="251400" y="3003175"/>
            <a:ext cx="4454400" cy="152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301" name="Google Shape;301;p35"/>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302" name="Google Shape;302;p35"/>
          <p:cNvSpPr txBox="1"/>
          <p:nvPr>
            <p:ph idx="4"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303" name="Google Shape;303;p35"/>
          <p:cNvSpPr txBox="1"/>
          <p:nvPr>
            <p:ph idx="5"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304" name="Google Shape;304;p35"/>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5" name="Google Shape;305;p3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amp; Photo">
  <p:cSld name="CUSTOM_3_1">
    <p:bg>
      <p:bgPr>
        <a:solidFill>
          <a:schemeClr val="lt1"/>
        </a:solidFill>
      </p:bgPr>
    </p:bg>
    <p:spTree>
      <p:nvGrpSpPr>
        <p:cNvPr id="306" name="Shape 306"/>
        <p:cNvGrpSpPr/>
        <p:nvPr/>
      </p:nvGrpSpPr>
      <p:grpSpPr>
        <a:xfrm>
          <a:off x="0" y="0"/>
          <a:ext cx="0" cy="0"/>
          <a:chOff x="0" y="0"/>
          <a:chExt cx="0" cy="0"/>
        </a:xfrm>
      </p:grpSpPr>
      <p:sp>
        <p:nvSpPr>
          <p:cNvPr id="307" name="Google Shape;307;p36"/>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08" name="Google Shape;308;p36"/>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Clr>
                <a:schemeClr val="dk1"/>
              </a:buClr>
              <a:buSzPts val="1400"/>
              <a:buNone/>
              <a:defRPr>
                <a:solidFill>
                  <a:schemeClr val="dk1"/>
                </a:solidFill>
                <a:latin typeface="Roboto"/>
                <a:ea typeface="Roboto"/>
                <a:cs typeface="Roboto"/>
                <a:sym typeface="Roboto"/>
              </a:defRPr>
            </a:lvl2pPr>
            <a:lvl3pPr lvl="2">
              <a:spcBef>
                <a:spcPts val="0"/>
              </a:spcBef>
              <a:spcAft>
                <a:spcPts val="0"/>
              </a:spcAft>
              <a:buClr>
                <a:schemeClr val="dk1"/>
              </a:buClr>
              <a:buSzPts val="1400"/>
              <a:buNone/>
              <a:defRPr>
                <a:solidFill>
                  <a:schemeClr val="dk1"/>
                </a:solidFill>
                <a:latin typeface="Roboto"/>
                <a:ea typeface="Roboto"/>
                <a:cs typeface="Roboto"/>
                <a:sym typeface="Roboto"/>
              </a:defRPr>
            </a:lvl3pPr>
            <a:lvl4pPr lvl="3">
              <a:spcBef>
                <a:spcPts val="0"/>
              </a:spcBef>
              <a:spcAft>
                <a:spcPts val="0"/>
              </a:spcAft>
              <a:buClr>
                <a:schemeClr val="dk1"/>
              </a:buClr>
              <a:buSzPts val="1400"/>
              <a:buNone/>
              <a:defRPr>
                <a:solidFill>
                  <a:schemeClr val="dk1"/>
                </a:solidFill>
                <a:latin typeface="Roboto"/>
                <a:ea typeface="Roboto"/>
                <a:cs typeface="Roboto"/>
                <a:sym typeface="Roboto"/>
              </a:defRPr>
            </a:lvl4pPr>
            <a:lvl5pPr lvl="4">
              <a:spcBef>
                <a:spcPts val="0"/>
              </a:spcBef>
              <a:spcAft>
                <a:spcPts val="0"/>
              </a:spcAft>
              <a:buClr>
                <a:schemeClr val="dk1"/>
              </a:buClr>
              <a:buSzPts val="1400"/>
              <a:buNone/>
              <a:defRPr>
                <a:solidFill>
                  <a:schemeClr val="dk1"/>
                </a:solidFill>
                <a:latin typeface="Roboto"/>
                <a:ea typeface="Roboto"/>
                <a:cs typeface="Roboto"/>
                <a:sym typeface="Roboto"/>
              </a:defRPr>
            </a:lvl5pPr>
            <a:lvl6pPr lvl="5">
              <a:spcBef>
                <a:spcPts val="0"/>
              </a:spcBef>
              <a:spcAft>
                <a:spcPts val="0"/>
              </a:spcAft>
              <a:buClr>
                <a:schemeClr val="dk1"/>
              </a:buClr>
              <a:buSzPts val="1400"/>
              <a:buNone/>
              <a:defRPr>
                <a:solidFill>
                  <a:schemeClr val="dk1"/>
                </a:solidFill>
                <a:latin typeface="Roboto"/>
                <a:ea typeface="Roboto"/>
                <a:cs typeface="Roboto"/>
                <a:sym typeface="Roboto"/>
              </a:defRPr>
            </a:lvl6pPr>
            <a:lvl7pPr lvl="6">
              <a:spcBef>
                <a:spcPts val="0"/>
              </a:spcBef>
              <a:spcAft>
                <a:spcPts val="0"/>
              </a:spcAft>
              <a:buClr>
                <a:schemeClr val="dk1"/>
              </a:buClr>
              <a:buSzPts val="1400"/>
              <a:buNone/>
              <a:defRPr>
                <a:solidFill>
                  <a:schemeClr val="dk1"/>
                </a:solidFill>
                <a:latin typeface="Roboto"/>
                <a:ea typeface="Roboto"/>
                <a:cs typeface="Roboto"/>
                <a:sym typeface="Roboto"/>
              </a:defRPr>
            </a:lvl7pPr>
            <a:lvl8pPr lvl="7">
              <a:spcBef>
                <a:spcPts val="0"/>
              </a:spcBef>
              <a:spcAft>
                <a:spcPts val="0"/>
              </a:spcAft>
              <a:buClr>
                <a:schemeClr val="dk1"/>
              </a:buClr>
              <a:buSzPts val="1400"/>
              <a:buNone/>
              <a:defRPr>
                <a:solidFill>
                  <a:schemeClr val="dk1"/>
                </a:solidFill>
                <a:latin typeface="Roboto"/>
                <a:ea typeface="Roboto"/>
                <a:cs typeface="Roboto"/>
                <a:sym typeface="Roboto"/>
              </a:defRPr>
            </a:lvl8pPr>
            <a:lvl9pPr lvl="8">
              <a:spcBef>
                <a:spcPts val="0"/>
              </a:spcBef>
              <a:spcAft>
                <a:spcPts val="0"/>
              </a:spcAft>
              <a:buClr>
                <a:schemeClr val="dk1"/>
              </a:buClr>
              <a:buSzPts val="1400"/>
              <a:buNone/>
              <a:defRPr>
                <a:solidFill>
                  <a:schemeClr val="dk1"/>
                </a:solidFill>
                <a:latin typeface="Roboto"/>
                <a:ea typeface="Roboto"/>
                <a:cs typeface="Roboto"/>
                <a:sym typeface="Roboto"/>
              </a:defRPr>
            </a:lvl9pPr>
          </a:lstStyle>
          <a:p/>
        </p:txBody>
      </p:sp>
      <p:sp>
        <p:nvSpPr>
          <p:cNvPr id="309" name="Google Shape;309;p36"/>
          <p:cNvSpPr/>
          <p:nvPr>
            <p:ph idx="2" type="pic"/>
          </p:nvPr>
        </p:nvSpPr>
        <p:spPr>
          <a:xfrm>
            <a:off x="5033900" y="125600"/>
            <a:ext cx="3984300" cy="4575900"/>
          </a:xfrm>
          <a:prstGeom prst="roundRect">
            <a:avLst>
              <a:gd fmla="val 16667" name="adj"/>
            </a:avLst>
          </a:prstGeom>
          <a:noFill/>
          <a:ln>
            <a:noFill/>
          </a:ln>
        </p:spPr>
      </p:sp>
      <p:sp>
        <p:nvSpPr>
          <p:cNvPr id="310" name="Google Shape;310;p36"/>
          <p:cNvSpPr txBox="1"/>
          <p:nvPr>
            <p:ph idx="1" type="subTitle"/>
          </p:nvPr>
        </p:nvSpPr>
        <p:spPr>
          <a:xfrm>
            <a:off x="251400" y="2512475"/>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311" name="Google Shape;311;p36"/>
          <p:cNvSpPr txBox="1"/>
          <p:nvPr>
            <p:ph idx="3" type="body"/>
          </p:nvPr>
        </p:nvSpPr>
        <p:spPr>
          <a:xfrm>
            <a:off x="251400" y="3003175"/>
            <a:ext cx="4454400" cy="152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312" name="Google Shape;312;p36"/>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313" name="Google Shape;313;p36"/>
          <p:cNvSpPr txBox="1"/>
          <p:nvPr>
            <p:ph idx="4"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4" name="Google Shape;314;p36"/>
          <p:cNvSpPr txBox="1"/>
          <p:nvPr>
            <p:ph idx="5"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5" name="Google Shape;315;p36"/>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6" name="Google Shape;316;p36"/>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cSld name="BIG_NUMBER">
    <p:spTree>
      <p:nvGrpSpPr>
        <p:cNvPr id="317" name="Shape 317"/>
        <p:cNvGrpSpPr/>
        <p:nvPr/>
      </p:nvGrpSpPr>
      <p:grpSpPr>
        <a:xfrm>
          <a:off x="0" y="0"/>
          <a:ext cx="0" cy="0"/>
          <a:chOff x="0" y="0"/>
          <a:chExt cx="0" cy="0"/>
        </a:xfrm>
      </p:grpSpPr>
      <p:sp>
        <p:nvSpPr>
          <p:cNvPr id="318" name="Google Shape;318;p37"/>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19" name="Google Shape;319;p37"/>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20" name="Google Shape;320;p37"/>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21" name="Google Shape;321;p37"/>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2" name="Google Shape;322;p37"/>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3" name="Google Shape;323;p37"/>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4" name="Google Shape;324;p37"/>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 Timeline">
  <p:cSld name="BIG_NUMBER_4">
    <p:spTree>
      <p:nvGrpSpPr>
        <p:cNvPr id="325" name="Shape 325"/>
        <p:cNvGrpSpPr/>
        <p:nvPr/>
      </p:nvGrpSpPr>
      <p:grpSpPr>
        <a:xfrm>
          <a:off x="0" y="0"/>
          <a:ext cx="0" cy="0"/>
          <a:chOff x="0" y="0"/>
          <a:chExt cx="0" cy="0"/>
        </a:xfrm>
      </p:grpSpPr>
      <p:sp>
        <p:nvSpPr>
          <p:cNvPr id="326" name="Google Shape;326;p38"/>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327" name="Google Shape;327;p38"/>
          <p:cNvCxnSpPr/>
          <p:nvPr/>
        </p:nvCxnSpPr>
        <p:spPr>
          <a:xfrm>
            <a:off x="2642715" y="16490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28" name="Google Shape;328;p38"/>
          <p:cNvCxnSpPr/>
          <p:nvPr/>
        </p:nvCxnSpPr>
        <p:spPr>
          <a:xfrm>
            <a:off x="2642600" y="36611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29" name="Google Shape;329;p38"/>
          <p:cNvCxnSpPr/>
          <p:nvPr/>
        </p:nvCxnSpPr>
        <p:spPr>
          <a:xfrm>
            <a:off x="2642830" y="23279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0" name="Google Shape;330;p38"/>
          <p:cNvCxnSpPr/>
          <p:nvPr/>
        </p:nvCxnSpPr>
        <p:spPr>
          <a:xfrm>
            <a:off x="2642830" y="30068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1" name="Google Shape;331;p38"/>
          <p:cNvCxnSpPr/>
          <p:nvPr/>
        </p:nvCxnSpPr>
        <p:spPr>
          <a:xfrm>
            <a:off x="2642830" y="4364625"/>
            <a:ext cx="6251100" cy="6000"/>
          </a:xfrm>
          <a:prstGeom prst="straightConnector1">
            <a:avLst/>
          </a:prstGeom>
          <a:noFill/>
          <a:ln cap="flat" cmpd="sng" w="19050">
            <a:solidFill>
              <a:schemeClr val="dk1"/>
            </a:solidFill>
            <a:prstDash val="solid"/>
            <a:round/>
            <a:headEnd len="med" w="med" type="none"/>
            <a:tailEnd len="med" w="med" type="none"/>
          </a:ln>
        </p:spPr>
      </p:cxnSp>
      <p:sp>
        <p:nvSpPr>
          <p:cNvPr id="332" name="Google Shape;332;p38"/>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33" name="Google Shape;333;p38"/>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34" name="Google Shape;334;p38"/>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5" name="Google Shape;335;p38"/>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36" name="Google Shape;336;p38"/>
          <p:cNvSpPr/>
          <p:nvPr>
            <p:ph idx="3" type="pic"/>
          </p:nvPr>
        </p:nvSpPr>
        <p:spPr>
          <a:xfrm>
            <a:off x="1942950" y="1369100"/>
            <a:ext cx="573900" cy="570600"/>
          </a:xfrm>
          <a:prstGeom prst="roundRect">
            <a:avLst>
              <a:gd fmla="val 16667" name="adj"/>
            </a:avLst>
          </a:prstGeom>
          <a:noFill/>
          <a:ln>
            <a:noFill/>
          </a:ln>
        </p:spPr>
      </p:sp>
      <p:sp>
        <p:nvSpPr>
          <p:cNvPr id="337" name="Google Shape;337;p38"/>
          <p:cNvSpPr txBox="1"/>
          <p:nvPr>
            <p:ph idx="4" type="title"/>
          </p:nvPr>
        </p:nvSpPr>
        <p:spPr>
          <a:xfrm>
            <a:off x="251400" y="1487175"/>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38" name="Google Shape;338;p38"/>
          <p:cNvSpPr txBox="1"/>
          <p:nvPr>
            <p:ph idx="5" type="subTitle"/>
          </p:nvPr>
        </p:nvSpPr>
        <p:spPr>
          <a:xfrm>
            <a:off x="251509" y="1663525"/>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39" name="Google Shape;339;p38"/>
          <p:cNvSpPr/>
          <p:nvPr>
            <p:ph idx="6" type="pic"/>
          </p:nvPr>
        </p:nvSpPr>
        <p:spPr>
          <a:xfrm>
            <a:off x="1943050" y="3402238"/>
            <a:ext cx="573900" cy="570600"/>
          </a:xfrm>
          <a:prstGeom prst="roundRect">
            <a:avLst>
              <a:gd fmla="val 16667" name="adj"/>
            </a:avLst>
          </a:prstGeom>
          <a:noFill/>
          <a:ln>
            <a:noFill/>
          </a:ln>
        </p:spPr>
      </p:sp>
      <p:sp>
        <p:nvSpPr>
          <p:cNvPr id="340" name="Google Shape;340;p38"/>
          <p:cNvSpPr txBox="1"/>
          <p:nvPr>
            <p:ph idx="7" type="title"/>
          </p:nvPr>
        </p:nvSpPr>
        <p:spPr>
          <a:xfrm>
            <a:off x="251500" y="21637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1" name="Google Shape;341;p38"/>
          <p:cNvSpPr txBox="1"/>
          <p:nvPr>
            <p:ph idx="8" type="subTitle"/>
          </p:nvPr>
        </p:nvSpPr>
        <p:spPr>
          <a:xfrm>
            <a:off x="251609" y="23400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2" name="Google Shape;342;p38"/>
          <p:cNvSpPr/>
          <p:nvPr>
            <p:ph idx="9" type="pic"/>
          </p:nvPr>
        </p:nvSpPr>
        <p:spPr>
          <a:xfrm>
            <a:off x="1942950" y="2724525"/>
            <a:ext cx="573900" cy="570600"/>
          </a:xfrm>
          <a:prstGeom prst="roundRect">
            <a:avLst>
              <a:gd fmla="val 16667" name="adj"/>
            </a:avLst>
          </a:prstGeom>
          <a:noFill/>
          <a:ln>
            <a:noFill/>
          </a:ln>
        </p:spPr>
      </p:sp>
      <p:sp>
        <p:nvSpPr>
          <p:cNvPr id="343" name="Google Shape;343;p38"/>
          <p:cNvSpPr txBox="1"/>
          <p:nvPr>
            <p:ph idx="13" type="title"/>
          </p:nvPr>
        </p:nvSpPr>
        <p:spPr>
          <a:xfrm>
            <a:off x="251400" y="28426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4" name="Google Shape;344;p38"/>
          <p:cNvSpPr txBox="1"/>
          <p:nvPr>
            <p:ph idx="14" type="subTitle"/>
          </p:nvPr>
        </p:nvSpPr>
        <p:spPr>
          <a:xfrm>
            <a:off x="251509" y="30189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5" name="Google Shape;345;p38"/>
          <p:cNvSpPr/>
          <p:nvPr>
            <p:ph idx="15" type="pic"/>
          </p:nvPr>
        </p:nvSpPr>
        <p:spPr>
          <a:xfrm>
            <a:off x="1942950" y="2046800"/>
            <a:ext cx="573900" cy="570600"/>
          </a:xfrm>
          <a:prstGeom prst="roundRect">
            <a:avLst>
              <a:gd fmla="val 16667" name="adj"/>
            </a:avLst>
          </a:prstGeom>
          <a:noFill/>
          <a:ln>
            <a:noFill/>
          </a:ln>
        </p:spPr>
      </p:sp>
      <p:sp>
        <p:nvSpPr>
          <p:cNvPr id="346" name="Google Shape;346;p38"/>
          <p:cNvSpPr txBox="1"/>
          <p:nvPr>
            <p:ph idx="16" type="title"/>
          </p:nvPr>
        </p:nvSpPr>
        <p:spPr>
          <a:xfrm>
            <a:off x="251400" y="35203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7" name="Google Shape;347;p38"/>
          <p:cNvSpPr txBox="1"/>
          <p:nvPr>
            <p:ph idx="17" type="subTitle"/>
          </p:nvPr>
        </p:nvSpPr>
        <p:spPr>
          <a:xfrm>
            <a:off x="251509" y="36966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8" name="Google Shape;348;p38"/>
          <p:cNvSpPr/>
          <p:nvPr>
            <p:ph idx="18" type="pic"/>
          </p:nvPr>
        </p:nvSpPr>
        <p:spPr>
          <a:xfrm>
            <a:off x="1942950" y="4079938"/>
            <a:ext cx="573900" cy="570600"/>
          </a:xfrm>
          <a:prstGeom prst="roundRect">
            <a:avLst>
              <a:gd fmla="val 16667" name="adj"/>
            </a:avLst>
          </a:prstGeom>
          <a:noFill/>
          <a:ln>
            <a:noFill/>
          </a:ln>
        </p:spPr>
      </p:sp>
      <p:sp>
        <p:nvSpPr>
          <p:cNvPr id="349" name="Google Shape;349;p38"/>
          <p:cNvSpPr txBox="1"/>
          <p:nvPr>
            <p:ph idx="19" type="title"/>
          </p:nvPr>
        </p:nvSpPr>
        <p:spPr>
          <a:xfrm>
            <a:off x="251400" y="41980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50" name="Google Shape;350;p38"/>
          <p:cNvSpPr txBox="1"/>
          <p:nvPr>
            <p:ph idx="20" type="subTitle"/>
          </p:nvPr>
        </p:nvSpPr>
        <p:spPr>
          <a:xfrm>
            <a:off x="251509" y="43743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51" name="Google Shape;351;p38"/>
          <p:cNvSpPr txBox="1"/>
          <p:nvPr/>
        </p:nvSpPr>
        <p:spPr>
          <a:xfrm>
            <a:off x="251821" y="882063"/>
            <a:ext cx="143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Roboto Medium"/>
                <a:ea typeface="Roboto Medium"/>
                <a:cs typeface="Roboto Medium"/>
                <a:sym typeface="Roboto Medium"/>
              </a:rPr>
              <a:t>Role</a:t>
            </a:r>
            <a:endParaRPr sz="1000">
              <a:solidFill>
                <a:schemeClr val="lt1"/>
              </a:solidFill>
              <a:latin typeface="Roboto Medium"/>
              <a:ea typeface="Roboto Medium"/>
              <a:cs typeface="Roboto Medium"/>
              <a:sym typeface="Roboto Medium"/>
            </a:endParaRPr>
          </a:p>
        </p:txBody>
      </p:sp>
      <p:sp>
        <p:nvSpPr>
          <p:cNvPr id="352" name="Google Shape;352;p38"/>
          <p:cNvSpPr txBox="1"/>
          <p:nvPr>
            <p:ph idx="21" type="subTitle"/>
          </p:nvPr>
        </p:nvSpPr>
        <p:spPr>
          <a:xfrm>
            <a:off x="264275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53" name="Google Shape;353;p38"/>
          <p:cNvSpPr txBox="1"/>
          <p:nvPr>
            <p:ph idx="22" type="subTitle"/>
          </p:nvPr>
        </p:nvSpPr>
        <p:spPr>
          <a:xfrm>
            <a:off x="472770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54" name="Google Shape;354;p38"/>
          <p:cNvSpPr txBox="1"/>
          <p:nvPr>
            <p:ph idx="23" type="subTitle"/>
          </p:nvPr>
        </p:nvSpPr>
        <p:spPr>
          <a:xfrm>
            <a:off x="681025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355" name="Google Shape;355;p38"/>
          <p:cNvCxnSpPr/>
          <p:nvPr/>
        </p:nvCxnSpPr>
        <p:spPr>
          <a:xfrm>
            <a:off x="251600" y="1244250"/>
            <a:ext cx="8642100" cy="0"/>
          </a:xfrm>
          <a:prstGeom prst="straightConnector1">
            <a:avLst/>
          </a:prstGeom>
          <a:noFill/>
          <a:ln cap="flat" cmpd="sng" w="19050">
            <a:solidFill>
              <a:schemeClr val="dk1"/>
            </a:solidFill>
            <a:prstDash val="solid"/>
            <a:round/>
            <a:headEnd len="med" w="med" type="none"/>
            <a:tailEnd len="med" w="med" type="none"/>
          </a:ln>
        </p:spPr>
      </p:cxnSp>
      <p:sp>
        <p:nvSpPr>
          <p:cNvPr id="356" name="Google Shape;356;p38"/>
          <p:cNvSpPr txBox="1"/>
          <p:nvPr>
            <p:ph idx="24" type="subTitle"/>
          </p:nvPr>
        </p:nvSpPr>
        <p:spPr>
          <a:xfrm>
            <a:off x="251400" y="847950"/>
            <a:ext cx="2391300" cy="396300"/>
          </a:xfrm>
          <a:prstGeom prst="rect">
            <a:avLst/>
          </a:prstGeom>
          <a:solidFill>
            <a:schemeClr val="dk1"/>
          </a:solidFill>
        </p:spPr>
        <p:txBody>
          <a:bodyPr anchorCtr="0" anchor="ctr"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cxnSp>
        <p:nvCxnSpPr>
          <p:cNvPr id="357" name="Google Shape;357;p38"/>
          <p:cNvCxnSpPr/>
          <p:nvPr/>
        </p:nvCxnSpPr>
        <p:spPr>
          <a:xfrm>
            <a:off x="4726475" y="845038"/>
            <a:ext cx="0" cy="392700"/>
          </a:xfrm>
          <a:prstGeom prst="straightConnector1">
            <a:avLst/>
          </a:prstGeom>
          <a:noFill/>
          <a:ln cap="flat" cmpd="sng" w="19050">
            <a:solidFill>
              <a:schemeClr val="dk1"/>
            </a:solidFill>
            <a:prstDash val="solid"/>
            <a:round/>
            <a:headEnd len="med" w="med" type="none"/>
            <a:tailEnd len="med" w="med" type="none"/>
          </a:ln>
        </p:spPr>
      </p:cxnSp>
      <p:cxnSp>
        <p:nvCxnSpPr>
          <p:cNvPr id="358" name="Google Shape;358;p38"/>
          <p:cNvCxnSpPr/>
          <p:nvPr/>
        </p:nvCxnSpPr>
        <p:spPr>
          <a:xfrm>
            <a:off x="6810250" y="855063"/>
            <a:ext cx="0" cy="392700"/>
          </a:xfrm>
          <a:prstGeom prst="straightConnector1">
            <a:avLst/>
          </a:prstGeom>
          <a:noFill/>
          <a:ln cap="flat" cmpd="sng" w="19050">
            <a:solidFill>
              <a:schemeClr val="dk1"/>
            </a:solidFill>
            <a:prstDash val="solid"/>
            <a:round/>
            <a:headEnd len="med" w="med" type="none"/>
            <a:tailEnd len="med" w="med" type="none"/>
          </a:ln>
        </p:spPr>
      </p:cxnSp>
      <p:sp>
        <p:nvSpPr>
          <p:cNvPr id="359" name="Google Shape;359;p38"/>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60" name="Google Shape;360;p3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p:cSld name="BIG_NUMBER_3">
    <p:spTree>
      <p:nvGrpSpPr>
        <p:cNvPr id="361" name="Shape 361"/>
        <p:cNvGrpSpPr/>
        <p:nvPr/>
      </p:nvGrpSpPr>
      <p:grpSpPr>
        <a:xfrm>
          <a:off x="0" y="0"/>
          <a:ext cx="0" cy="0"/>
          <a:chOff x="0" y="0"/>
          <a:chExt cx="0" cy="0"/>
        </a:xfrm>
      </p:grpSpPr>
      <p:sp>
        <p:nvSpPr>
          <p:cNvPr id="362" name="Google Shape;362;p39"/>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63" name="Google Shape;363;p39"/>
          <p:cNvSpPr txBox="1"/>
          <p:nvPr>
            <p:ph type="title"/>
          </p:nvPr>
        </p:nvSpPr>
        <p:spPr>
          <a:xfrm>
            <a:off x="2642600" y="1021700"/>
            <a:ext cx="3859800" cy="2783700"/>
          </a:xfrm>
          <a:prstGeom prst="rect">
            <a:avLst/>
          </a:prstGeom>
        </p:spPr>
        <p:txBody>
          <a:bodyPr anchorCtr="0" anchor="ctr" bIns="91425" lIns="91425" spcFirstLastPara="1" rIns="91425" wrap="square" tIns="91425">
            <a:noAutofit/>
          </a:bodyPr>
          <a:lstStyle>
            <a:lvl1pPr lvl="0" algn="ctr">
              <a:spcBef>
                <a:spcPts val="0"/>
              </a:spcBef>
              <a:spcAft>
                <a:spcPts val="0"/>
              </a:spcAft>
              <a:buSzPts val="5600"/>
              <a:buNone/>
              <a:defRPr/>
            </a:lvl1pPr>
            <a:lvl2pPr lvl="1" algn="ctr">
              <a:spcBef>
                <a:spcPts val="0"/>
              </a:spcBef>
              <a:spcAft>
                <a:spcPts val="0"/>
              </a:spcAft>
              <a:buSzPts val="5600"/>
              <a:buFont typeface="Libre Baskerville"/>
              <a:buNone/>
              <a:defRPr sz="5600"/>
            </a:lvl2pPr>
            <a:lvl3pPr lvl="2" algn="ctr">
              <a:spcBef>
                <a:spcPts val="0"/>
              </a:spcBef>
              <a:spcAft>
                <a:spcPts val="0"/>
              </a:spcAft>
              <a:buSzPts val="5600"/>
              <a:buFont typeface="Libre Baskerville"/>
              <a:buNone/>
              <a:defRPr sz="5600"/>
            </a:lvl3pPr>
            <a:lvl4pPr lvl="3" algn="ctr">
              <a:spcBef>
                <a:spcPts val="0"/>
              </a:spcBef>
              <a:spcAft>
                <a:spcPts val="0"/>
              </a:spcAft>
              <a:buSzPts val="5600"/>
              <a:buFont typeface="Libre Baskerville"/>
              <a:buNone/>
              <a:defRPr sz="5600"/>
            </a:lvl4pPr>
            <a:lvl5pPr lvl="4" algn="ctr">
              <a:spcBef>
                <a:spcPts val="0"/>
              </a:spcBef>
              <a:spcAft>
                <a:spcPts val="0"/>
              </a:spcAft>
              <a:buSzPts val="5600"/>
              <a:buFont typeface="Libre Baskerville"/>
              <a:buNone/>
              <a:defRPr sz="5600"/>
            </a:lvl5pPr>
            <a:lvl6pPr lvl="5" algn="ctr">
              <a:spcBef>
                <a:spcPts val="0"/>
              </a:spcBef>
              <a:spcAft>
                <a:spcPts val="0"/>
              </a:spcAft>
              <a:buSzPts val="5600"/>
              <a:buFont typeface="Libre Baskerville"/>
              <a:buNone/>
              <a:defRPr sz="5600"/>
            </a:lvl6pPr>
            <a:lvl7pPr lvl="6" algn="ctr">
              <a:spcBef>
                <a:spcPts val="0"/>
              </a:spcBef>
              <a:spcAft>
                <a:spcPts val="0"/>
              </a:spcAft>
              <a:buSzPts val="5600"/>
              <a:buFont typeface="Libre Baskerville"/>
              <a:buNone/>
              <a:defRPr sz="5600"/>
            </a:lvl7pPr>
            <a:lvl8pPr lvl="7" algn="ctr">
              <a:spcBef>
                <a:spcPts val="0"/>
              </a:spcBef>
              <a:spcAft>
                <a:spcPts val="0"/>
              </a:spcAft>
              <a:buSzPts val="5600"/>
              <a:buFont typeface="Libre Baskerville"/>
              <a:buNone/>
              <a:defRPr sz="5600"/>
            </a:lvl8pPr>
            <a:lvl9pPr lvl="8" algn="ctr">
              <a:spcBef>
                <a:spcPts val="0"/>
              </a:spcBef>
              <a:spcAft>
                <a:spcPts val="0"/>
              </a:spcAft>
              <a:buSzPts val="5600"/>
              <a:buFont typeface="Libre Baskerville"/>
              <a:buNone/>
              <a:defRPr sz="5600"/>
            </a:lvl9pPr>
          </a:lstStyle>
          <a:p/>
        </p:txBody>
      </p:sp>
      <p:cxnSp>
        <p:nvCxnSpPr>
          <p:cNvPr id="364" name="Google Shape;364;p39"/>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65" name="Google Shape;365;p39"/>
          <p:cNvSpPr txBox="1"/>
          <p:nvPr>
            <p:ph idx="1" type="subTitle"/>
          </p:nvPr>
        </p:nvSpPr>
        <p:spPr>
          <a:xfrm>
            <a:off x="25255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66" name="Google Shape;366;p39"/>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67" name="Google Shape;367;p39"/>
          <p:cNvSpPr/>
          <p:nvPr/>
        </p:nvSpPr>
        <p:spPr>
          <a:xfrm>
            <a:off x="2642600" y="1021650"/>
            <a:ext cx="3859800" cy="27837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68" name="Google Shape;368;p39"/>
          <p:cNvSpPr/>
          <p:nvPr/>
        </p:nvSpPr>
        <p:spPr>
          <a:xfrm>
            <a:off x="251400" y="1021650"/>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69" name="Google Shape;369;p39"/>
          <p:cNvSpPr/>
          <p:nvPr/>
        </p:nvSpPr>
        <p:spPr>
          <a:xfrm>
            <a:off x="251400" y="2964734"/>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0" name="Google Shape;370;p39"/>
          <p:cNvSpPr/>
          <p:nvPr/>
        </p:nvSpPr>
        <p:spPr>
          <a:xfrm>
            <a:off x="251400" y="1993206"/>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1" name="Google Shape;371;p39"/>
          <p:cNvSpPr/>
          <p:nvPr/>
        </p:nvSpPr>
        <p:spPr>
          <a:xfrm>
            <a:off x="6627150" y="1021650"/>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2" name="Google Shape;372;p39"/>
          <p:cNvSpPr/>
          <p:nvPr/>
        </p:nvSpPr>
        <p:spPr>
          <a:xfrm>
            <a:off x="6627150" y="2964700"/>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3" name="Google Shape;373;p39"/>
          <p:cNvSpPr/>
          <p:nvPr/>
        </p:nvSpPr>
        <p:spPr>
          <a:xfrm>
            <a:off x="6626850" y="1993200"/>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4" name="Google Shape;374;p39"/>
          <p:cNvSpPr txBox="1"/>
          <p:nvPr>
            <p:ph idx="3" type="subTitle"/>
          </p:nvPr>
        </p:nvSpPr>
        <p:spPr>
          <a:xfrm>
            <a:off x="251300" y="1021650"/>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5" name="Google Shape;375;p39"/>
          <p:cNvSpPr txBox="1"/>
          <p:nvPr>
            <p:ph idx="4" type="subTitle"/>
          </p:nvPr>
        </p:nvSpPr>
        <p:spPr>
          <a:xfrm>
            <a:off x="252550" y="199318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6" name="Google Shape;376;p39"/>
          <p:cNvSpPr txBox="1"/>
          <p:nvPr>
            <p:ph idx="5" type="subTitle"/>
          </p:nvPr>
        </p:nvSpPr>
        <p:spPr>
          <a:xfrm>
            <a:off x="252250" y="29647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7" name="Google Shape;377;p39"/>
          <p:cNvSpPr txBox="1"/>
          <p:nvPr>
            <p:ph idx="6" type="subTitle"/>
          </p:nvPr>
        </p:nvSpPr>
        <p:spPr>
          <a:xfrm>
            <a:off x="6627150" y="29647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8" name="Google Shape;378;p39"/>
          <p:cNvSpPr txBox="1"/>
          <p:nvPr>
            <p:ph idx="7" type="subTitle"/>
          </p:nvPr>
        </p:nvSpPr>
        <p:spPr>
          <a:xfrm>
            <a:off x="6626850" y="1993163"/>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9" name="Google Shape;379;p39"/>
          <p:cNvSpPr txBox="1"/>
          <p:nvPr>
            <p:ph idx="8" type="subTitle"/>
          </p:nvPr>
        </p:nvSpPr>
        <p:spPr>
          <a:xfrm>
            <a:off x="6628000" y="10216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80" name="Google Shape;380;p39"/>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81" name="Google Shape;381;p3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ignments">
  <p:cSld name="BIG_NUMBER_2">
    <p:spTree>
      <p:nvGrpSpPr>
        <p:cNvPr id="382" name="Shape 382"/>
        <p:cNvGrpSpPr/>
        <p:nvPr/>
      </p:nvGrpSpPr>
      <p:grpSpPr>
        <a:xfrm>
          <a:off x="0" y="0"/>
          <a:ext cx="0" cy="0"/>
          <a:chOff x="0" y="0"/>
          <a:chExt cx="0" cy="0"/>
        </a:xfrm>
      </p:grpSpPr>
      <p:sp>
        <p:nvSpPr>
          <p:cNvPr id="383" name="Google Shape;383;p40"/>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84" name="Google Shape;384;p40"/>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85" name="Google Shape;385;p40"/>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86" name="Google Shape;386;p40"/>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87" name="Google Shape;387;p40"/>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cxnSp>
        <p:nvCxnSpPr>
          <p:cNvPr id="388" name="Google Shape;388;p40"/>
          <p:cNvCxnSpPr/>
          <p:nvPr/>
        </p:nvCxnSpPr>
        <p:spPr>
          <a:xfrm>
            <a:off x="2642715" y="16490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89" name="Google Shape;389;p40"/>
          <p:cNvCxnSpPr/>
          <p:nvPr/>
        </p:nvCxnSpPr>
        <p:spPr>
          <a:xfrm>
            <a:off x="2642600" y="36857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0" name="Google Shape;390;p40"/>
          <p:cNvCxnSpPr/>
          <p:nvPr/>
        </p:nvCxnSpPr>
        <p:spPr>
          <a:xfrm>
            <a:off x="2642830" y="23279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1" name="Google Shape;391;p40"/>
          <p:cNvCxnSpPr/>
          <p:nvPr/>
        </p:nvCxnSpPr>
        <p:spPr>
          <a:xfrm>
            <a:off x="2642830" y="30068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2" name="Google Shape;392;p40"/>
          <p:cNvCxnSpPr/>
          <p:nvPr/>
        </p:nvCxnSpPr>
        <p:spPr>
          <a:xfrm>
            <a:off x="2642830" y="4364625"/>
            <a:ext cx="6251100" cy="6000"/>
          </a:xfrm>
          <a:prstGeom prst="straightConnector1">
            <a:avLst/>
          </a:prstGeom>
          <a:noFill/>
          <a:ln cap="flat" cmpd="sng" w="19050">
            <a:solidFill>
              <a:schemeClr val="dk1"/>
            </a:solidFill>
            <a:prstDash val="solid"/>
            <a:round/>
            <a:headEnd len="med" w="med" type="none"/>
            <a:tailEnd len="med" w="med" type="none"/>
          </a:ln>
        </p:spPr>
      </p:cxnSp>
      <p:sp>
        <p:nvSpPr>
          <p:cNvPr id="393" name="Google Shape;393;p40"/>
          <p:cNvSpPr/>
          <p:nvPr>
            <p:ph idx="3" type="pic"/>
          </p:nvPr>
        </p:nvSpPr>
        <p:spPr>
          <a:xfrm>
            <a:off x="1942950" y="1369100"/>
            <a:ext cx="573900" cy="570600"/>
          </a:xfrm>
          <a:prstGeom prst="roundRect">
            <a:avLst>
              <a:gd fmla="val 16667" name="adj"/>
            </a:avLst>
          </a:prstGeom>
          <a:noFill/>
          <a:ln>
            <a:noFill/>
          </a:ln>
        </p:spPr>
      </p:sp>
      <p:sp>
        <p:nvSpPr>
          <p:cNvPr id="394" name="Google Shape;394;p40"/>
          <p:cNvSpPr txBox="1"/>
          <p:nvPr>
            <p:ph idx="4" type="title"/>
          </p:nvPr>
        </p:nvSpPr>
        <p:spPr>
          <a:xfrm>
            <a:off x="251400" y="1487175"/>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95" name="Google Shape;395;p40"/>
          <p:cNvSpPr txBox="1"/>
          <p:nvPr>
            <p:ph idx="5" type="subTitle"/>
          </p:nvPr>
        </p:nvSpPr>
        <p:spPr>
          <a:xfrm>
            <a:off x="251509" y="1663525"/>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96" name="Google Shape;396;p40"/>
          <p:cNvSpPr/>
          <p:nvPr>
            <p:ph idx="6" type="pic"/>
          </p:nvPr>
        </p:nvSpPr>
        <p:spPr>
          <a:xfrm>
            <a:off x="1943050" y="3402238"/>
            <a:ext cx="573900" cy="570600"/>
          </a:xfrm>
          <a:prstGeom prst="roundRect">
            <a:avLst>
              <a:gd fmla="val 16667" name="adj"/>
            </a:avLst>
          </a:prstGeom>
          <a:noFill/>
          <a:ln>
            <a:noFill/>
          </a:ln>
        </p:spPr>
      </p:sp>
      <p:sp>
        <p:nvSpPr>
          <p:cNvPr id="397" name="Google Shape;397;p40"/>
          <p:cNvSpPr txBox="1"/>
          <p:nvPr>
            <p:ph idx="7" type="title"/>
          </p:nvPr>
        </p:nvSpPr>
        <p:spPr>
          <a:xfrm>
            <a:off x="251500" y="21637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98" name="Google Shape;398;p40"/>
          <p:cNvSpPr txBox="1"/>
          <p:nvPr>
            <p:ph idx="8" type="subTitle"/>
          </p:nvPr>
        </p:nvSpPr>
        <p:spPr>
          <a:xfrm>
            <a:off x="251609" y="23400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99" name="Google Shape;399;p40"/>
          <p:cNvSpPr/>
          <p:nvPr>
            <p:ph idx="9" type="pic"/>
          </p:nvPr>
        </p:nvSpPr>
        <p:spPr>
          <a:xfrm>
            <a:off x="1942950" y="2724525"/>
            <a:ext cx="573900" cy="570600"/>
          </a:xfrm>
          <a:prstGeom prst="roundRect">
            <a:avLst>
              <a:gd fmla="val 16667" name="adj"/>
            </a:avLst>
          </a:prstGeom>
          <a:noFill/>
          <a:ln>
            <a:noFill/>
          </a:ln>
        </p:spPr>
      </p:sp>
      <p:sp>
        <p:nvSpPr>
          <p:cNvPr id="400" name="Google Shape;400;p40"/>
          <p:cNvSpPr txBox="1"/>
          <p:nvPr>
            <p:ph idx="13" type="title"/>
          </p:nvPr>
        </p:nvSpPr>
        <p:spPr>
          <a:xfrm>
            <a:off x="251400" y="28426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1" name="Google Shape;401;p40"/>
          <p:cNvSpPr txBox="1"/>
          <p:nvPr>
            <p:ph idx="14" type="subTitle"/>
          </p:nvPr>
        </p:nvSpPr>
        <p:spPr>
          <a:xfrm>
            <a:off x="251509" y="30189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2" name="Google Shape;402;p40"/>
          <p:cNvSpPr/>
          <p:nvPr>
            <p:ph idx="15" type="pic"/>
          </p:nvPr>
        </p:nvSpPr>
        <p:spPr>
          <a:xfrm>
            <a:off x="1942950" y="2046800"/>
            <a:ext cx="573900" cy="570600"/>
          </a:xfrm>
          <a:prstGeom prst="roundRect">
            <a:avLst>
              <a:gd fmla="val 16667" name="adj"/>
            </a:avLst>
          </a:prstGeom>
          <a:noFill/>
          <a:ln>
            <a:noFill/>
          </a:ln>
        </p:spPr>
      </p:sp>
      <p:sp>
        <p:nvSpPr>
          <p:cNvPr id="403" name="Google Shape;403;p40"/>
          <p:cNvSpPr txBox="1"/>
          <p:nvPr>
            <p:ph idx="16" type="title"/>
          </p:nvPr>
        </p:nvSpPr>
        <p:spPr>
          <a:xfrm>
            <a:off x="251400" y="35203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4" name="Google Shape;404;p40"/>
          <p:cNvSpPr txBox="1"/>
          <p:nvPr>
            <p:ph idx="17" type="subTitle"/>
          </p:nvPr>
        </p:nvSpPr>
        <p:spPr>
          <a:xfrm>
            <a:off x="251509" y="36966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5" name="Google Shape;405;p40"/>
          <p:cNvSpPr/>
          <p:nvPr>
            <p:ph idx="18" type="pic"/>
          </p:nvPr>
        </p:nvSpPr>
        <p:spPr>
          <a:xfrm>
            <a:off x="1942950" y="4079938"/>
            <a:ext cx="573900" cy="570600"/>
          </a:xfrm>
          <a:prstGeom prst="roundRect">
            <a:avLst>
              <a:gd fmla="val 16667" name="adj"/>
            </a:avLst>
          </a:prstGeom>
          <a:noFill/>
          <a:ln>
            <a:noFill/>
          </a:ln>
        </p:spPr>
      </p:sp>
      <p:sp>
        <p:nvSpPr>
          <p:cNvPr id="406" name="Google Shape;406;p40"/>
          <p:cNvSpPr txBox="1"/>
          <p:nvPr>
            <p:ph idx="19" type="title"/>
          </p:nvPr>
        </p:nvSpPr>
        <p:spPr>
          <a:xfrm>
            <a:off x="251400" y="41980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7" name="Google Shape;407;p40"/>
          <p:cNvSpPr txBox="1"/>
          <p:nvPr>
            <p:ph idx="20" type="subTitle"/>
          </p:nvPr>
        </p:nvSpPr>
        <p:spPr>
          <a:xfrm>
            <a:off x="251509" y="43743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8" name="Google Shape;408;p40"/>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09" name="Google Shape;409;p40"/>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put">
  <p:cSld name="BIG_NUMBER_1">
    <p:spTree>
      <p:nvGrpSpPr>
        <p:cNvPr id="410" name="Shape 410"/>
        <p:cNvGrpSpPr/>
        <p:nvPr/>
      </p:nvGrpSpPr>
      <p:grpSpPr>
        <a:xfrm>
          <a:off x="0" y="0"/>
          <a:ext cx="0" cy="0"/>
          <a:chOff x="0" y="0"/>
          <a:chExt cx="0" cy="0"/>
        </a:xfrm>
      </p:grpSpPr>
      <p:sp>
        <p:nvSpPr>
          <p:cNvPr id="411" name="Google Shape;411;p41"/>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12" name="Google Shape;412;p41"/>
          <p:cNvSpPr txBox="1"/>
          <p:nvPr>
            <p:ph type="title"/>
          </p:nvPr>
        </p:nvSpPr>
        <p:spPr>
          <a:xfrm>
            <a:off x="122600" y="125600"/>
            <a:ext cx="71769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413" name="Google Shape;413;p41"/>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14" name="Google Shape;414;p41"/>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15" name="Google Shape;415;p41"/>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16" name="Google Shape;416;p41"/>
          <p:cNvSpPr/>
          <p:nvPr>
            <p:ph idx="3" type="pic"/>
          </p:nvPr>
        </p:nvSpPr>
        <p:spPr>
          <a:xfrm>
            <a:off x="698650" y="1400050"/>
            <a:ext cx="573900" cy="570600"/>
          </a:xfrm>
          <a:prstGeom prst="roundRect">
            <a:avLst>
              <a:gd fmla="val 16667" name="adj"/>
            </a:avLst>
          </a:prstGeom>
          <a:noFill/>
          <a:ln>
            <a:noFill/>
          </a:ln>
        </p:spPr>
      </p:sp>
      <p:sp>
        <p:nvSpPr>
          <p:cNvPr id="417" name="Google Shape;417;p41"/>
          <p:cNvSpPr txBox="1"/>
          <p:nvPr>
            <p:ph idx="4" type="title"/>
          </p:nvPr>
        </p:nvSpPr>
        <p:spPr>
          <a:xfrm>
            <a:off x="2514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18" name="Google Shape;418;p41"/>
          <p:cNvSpPr txBox="1"/>
          <p:nvPr>
            <p:ph idx="5" type="subTitle"/>
          </p:nvPr>
        </p:nvSpPr>
        <p:spPr>
          <a:xfrm>
            <a:off x="2515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19" name="Google Shape;419;p41"/>
          <p:cNvSpPr/>
          <p:nvPr>
            <p:ph idx="6" type="pic"/>
          </p:nvPr>
        </p:nvSpPr>
        <p:spPr>
          <a:xfrm>
            <a:off x="6080550" y="1400050"/>
            <a:ext cx="573900" cy="570600"/>
          </a:xfrm>
          <a:prstGeom prst="roundRect">
            <a:avLst>
              <a:gd fmla="val 16667" name="adj"/>
            </a:avLst>
          </a:prstGeom>
          <a:noFill/>
          <a:ln>
            <a:noFill/>
          </a:ln>
        </p:spPr>
      </p:sp>
      <p:sp>
        <p:nvSpPr>
          <p:cNvPr id="420" name="Google Shape;420;p41"/>
          <p:cNvSpPr txBox="1"/>
          <p:nvPr>
            <p:ph idx="7" type="title"/>
          </p:nvPr>
        </p:nvSpPr>
        <p:spPr>
          <a:xfrm>
            <a:off x="20281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1" name="Google Shape;421;p41"/>
          <p:cNvSpPr txBox="1"/>
          <p:nvPr>
            <p:ph idx="8" type="subTitle"/>
          </p:nvPr>
        </p:nvSpPr>
        <p:spPr>
          <a:xfrm>
            <a:off x="20282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2" name="Google Shape;422;p41"/>
          <p:cNvSpPr/>
          <p:nvPr>
            <p:ph idx="9" type="pic"/>
          </p:nvPr>
        </p:nvSpPr>
        <p:spPr>
          <a:xfrm>
            <a:off x="4285500" y="1400050"/>
            <a:ext cx="573900" cy="570600"/>
          </a:xfrm>
          <a:prstGeom prst="roundRect">
            <a:avLst>
              <a:gd fmla="val 16667" name="adj"/>
            </a:avLst>
          </a:prstGeom>
          <a:noFill/>
          <a:ln>
            <a:noFill/>
          </a:ln>
        </p:spPr>
      </p:sp>
      <p:sp>
        <p:nvSpPr>
          <p:cNvPr id="423" name="Google Shape;423;p41"/>
          <p:cNvSpPr txBox="1"/>
          <p:nvPr>
            <p:ph idx="13" type="title"/>
          </p:nvPr>
        </p:nvSpPr>
        <p:spPr>
          <a:xfrm>
            <a:off x="383825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4" name="Google Shape;424;p41"/>
          <p:cNvSpPr txBox="1"/>
          <p:nvPr>
            <p:ph idx="14" type="subTitle"/>
          </p:nvPr>
        </p:nvSpPr>
        <p:spPr>
          <a:xfrm>
            <a:off x="383835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5" name="Google Shape;425;p41"/>
          <p:cNvSpPr/>
          <p:nvPr>
            <p:ph idx="15" type="pic"/>
          </p:nvPr>
        </p:nvSpPr>
        <p:spPr>
          <a:xfrm>
            <a:off x="2475250" y="1400050"/>
            <a:ext cx="573900" cy="570600"/>
          </a:xfrm>
          <a:prstGeom prst="roundRect">
            <a:avLst>
              <a:gd fmla="val 16667" name="adj"/>
            </a:avLst>
          </a:prstGeom>
          <a:noFill/>
          <a:ln>
            <a:noFill/>
          </a:ln>
        </p:spPr>
      </p:sp>
      <p:sp>
        <p:nvSpPr>
          <p:cNvPr id="426" name="Google Shape;426;p41"/>
          <p:cNvSpPr txBox="1"/>
          <p:nvPr>
            <p:ph idx="16" type="title"/>
          </p:nvPr>
        </p:nvSpPr>
        <p:spPr>
          <a:xfrm>
            <a:off x="56333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7" name="Google Shape;427;p41"/>
          <p:cNvSpPr txBox="1"/>
          <p:nvPr>
            <p:ph idx="17" type="subTitle"/>
          </p:nvPr>
        </p:nvSpPr>
        <p:spPr>
          <a:xfrm>
            <a:off x="56334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8" name="Google Shape;428;p41"/>
          <p:cNvSpPr/>
          <p:nvPr>
            <p:ph idx="18" type="pic"/>
          </p:nvPr>
        </p:nvSpPr>
        <p:spPr>
          <a:xfrm>
            <a:off x="7872450" y="1400050"/>
            <a:ext cx="573900" cy="570600"/>
          </a:xfrm>
          <a:prstGeom prst="roundRect">
            <a:avLst>
              <a:gd fmla="val 16667" name="adj"/>
            </a:avLst>
          </a:prstGeom>
          <a:noFill/>
          <a:ln>
            <a:noFill/>
          </a:ln>
        </p:spPr>
      </p:sp>
      <p:sp>
        <p:nvSpPr>
          <p:cNvPr id="429" name="Google Shape;429;p41"/>
          <p:cNvSpPr txBox="1"/>
          <p:nvPr>
            <p:ph idx="19" type="title"/>
          </p:nvPr>
        </p:nvSpPr>
        <p:spPr>
          <a:xfrm>
            <a:off x="74252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30" name="Google Shape;430;p41"/>
          <p:cNvSpPr txBox="1"/>
          <p:nvPr>
            <p:ph idx="20" type="subTitle"/>
          </p:nvPr>
        </p:nvSpPr>
        <p:spPr>
          <a:xfrm>
            <a:off x="74253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31" name="Google Shape;431;p41"/>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32" name="Google Shape;432;p41"/>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Went Well">
  <p:cSld name="CUSTOM">
    <p:spTree>
      <p:nvGrpSpPr>
        <p:cNvPr id="433" name="Shape 433"/>
        <p:cNvGrpSpPr/>
        <p:nvPr/>
      </p:nvGrpSpPr>
      <p:grpSpPr>
        <a:xfrm>
          <a:off x="0" y="0"/>
          <a:ext cx="0" cy="0"/>
          <a:chOff x="0" y="0"/>
          <a:chExt cx="0" cy="0"/>
        </a:xfrm>
      </p:grpSpPr>
      <p:sp>
        <p:nvSpPr>
          <p:cNvPr id="434" name="Google Shape;434;p42"/>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35" name="Google Shape;435;p42"/>
          <p:cNvSpPr/>
          <p:nvPr/>
        </p:nvSpPr>
        <p:spPr>
          <a:xfrm>
            <a:off x="4907100" y="125600"/>
            <a:ext cx="4111200" cy="45759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2"/>
          <p:cNvSpPr txBox="1"/>
          <p:nvPr>
            <p:ph idx="1" type="body"/>
          </p:nvPr>
        </p:nvSpPr>
        <p:spPr>
          <a:xfrm>
            <a:off x="5218050" y="1222400"/>
            <a:ext cx="3489300" cy="23823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ibre Baskerville"/>
              <a:buChar char="●"/>
              <a:defRPr>
                <a:latin typeface="Libre Baskerville"/>
                <a:ea typeface="Libre Baskerville"/>
                <a:cs typeface="Libre Baskerville"/>
                <a:sym typeface="Libre Baskerville"/>
              </a:defRPr>
            </a:lvl1pPr>
            <a:lvl2pPr indent="-317500" lvl="1" marL="914400">
              <a:spcBef>
                <a:spcPts val="0"/>
              </a:spcBef>
              <a:spcAft>
                <a:spcPts val="0"/>
              </a:spcAft>
              <a:buSzPts val="1400"/>
              <a:buFont typeface="Libre Baskerville"/>
              <a:buChar char="○"/>
              <a:defRPr>
                <a:latin typeface="Libre Baskerville"/>
                <a:ea typeface="Libre Baskerville"/>
                <a:cs typeface="Libre Baskerville"/>
                <a:sym typeface="Libre Baskerville"/>
              </a:defRPr>
            </a:lvl2pPr>
            <a:lvl3pPr indent="-317500" lvl="2" marL="1371600">
              <a:spcBef>
                <a:spcPts val="0"/>
              </a:spcBef>
              <a:spcAft>
                <a:spcPts val="0"/>
              </a:spcAft>
              <a:buSzPts val="1400"/>
              <a:buFont typeface="Libre Baskerville"/>
              <a:buChar char="■"/>
              <a:defRPr>
                <a:latin typeface="Libre Baskerville"/>
                <a:ea typeface="Libre Baskerville"/>
                <a:cs typeface="Libre Baskerville"/>
                <a:sym typeface="Libre Baskerville"/>
              </a:defRPr>
            </a:lvl3pPr>
            <a:lvl4pPr indent="-317500" lvl="3" marL="1828800">
              <a:spcBef>
                <a:spcPts val="0"/>
              </a:spcBef>
              <a:spcAft>
                <a:spcPts val="0"/>
              </a:spcAft>
              <a:buSzPts val="1400"/>
              <a:buFont typeface="Libre Baskerville"/>
              <a:buChar char="●"/>
              <a:defRPr>
                <a:latin typeface="Libre Baskerville"/>
                <a:ea typeface="Libre Baskerville"/>
                <a:cs typeface="Libre Baskerville"/>
                <a:sym typeface="Libre Baskerville"/>
              </a:defRPr>
            </a:lvl4pPr>
            <a:lvl5pPr indent="-317500" lvl="4" marL="2286000">
              <a:spcBef>
                <a:spcPts val="0"/>
              </a:spcBef>
              <a:spcAft>
                <a:spcPts val="0"/>
              </a:spcAft>
              <a:buSzPts val="1400"/>
              <a:buFont typeface="Libre Baskerville"/>
              <a:buChar char="○"/>
              <a:defRPr>
                <a:latin typeface="Libre Baskerville"/>
                <a:ea typeface="Libre Baskerville"/>
                <a:cs typeface="Libre Baskerville"/>
                <a:sym typeface="Libre Baskerville"/>
              </a:defRPr>
            </a:lvl5pPr>
            <a:lvl6pPr indent="-317500" lvl="5" marL="2743200">
              <a:spcBef>
                <a:spcPts val="0"/>
              </a:spcBef>
              <a:spcAft>
                <a:spcPts val="0"/>
              </a:spcAft>
              <a:buSzPts val="1400"/>
              <a:buFont typeface="Libre Baskerville"/>
              <a:buChar char="■"/>
              <a:defRPr>
                <a:latin typeface="Libre Baskerville"/>
                <a:ea typeface="Libre Baskerville"/>
                <a:cs typeface="Libre Baskerville"/>
                <a:sym typeface="Libre Baskerville"/>
              </a:defRPr>
            </a:lvl6pPr>
            <a:lvl7pPr indent="-317500" lvl="6" marL="3200400">
              <a:spcBef>
                <a:spcPts val="0"/>
              </a:spcBef>
              <a:spcAft>
                <a:spcPts val="0"/>
              </a:spcAft>
              <a:buSzPts val="1400"/>
              <a:buFont typeface="Libre Baskerville"/>
              <a:buChar char="●"/>
              <a:defRPr>
                <a:latin typeface="Libre Baskerville"/>
                <a:ea typeface="Libre Baskerville"/>
                <a:cs typeface="Libre Baskerville"/>
                <a:sym typeface="Libre Baskerville"/>
              </a:defRPr>
            </a:lvl7pPr>
            <a:lvl8pPr indent="-317500" lvl="7" marL="3657600">
              <a:spcBef>
                <a:spcPts val="0"/>
              </a:spcBef>
              <a:spcAft>
                <a:spcPts val="0"/>
              </a:spcAft>
              <a:buSzPts val="1400"/>
              <a:buFont typeface="Libre Baskerville"/>
              <a:buChar char="○"/>
              <a:defRPr>
                <a:latin typeface="Libre Baskerville"/>
                <a:ea typeface="Libre Baskerville"/>
                <a:cs typeface="Libre Baskerville"/>
                <a:sym typeface="Libre Baskerville"/>
              </a:defRPr>
            </a:lvl8pPr>
            <a:lvl9pPr indent="-317500" lvl="8" marL="4114800">
              <a:spcBef>
                <a:spcPts val="0"/>
              </a:spcBef>
              <a:spcAft>
                <a:spcPts val="0"/>
              </a:spcAft>
              <a:buSzPts val="1400"/>
              <a:buFont typeface="Libre Baskerville"/>
              <a:buChar char="■"/>
              <a:defRPr>
                <a:latin typeface="Libre Baskerville"/>
                <a:ea typeface="Libre Baskerville"/>
                <a:cs typeface="Libre Baskerville"/>
                <a:sym typeface="Libre Baskerville"/>
              </a:defRPr>
            </a:lvl9pPr>
          </a:lstStyle>
          <a:p/>
        </p:txBody>
      </p:sp>
      <p:sp>
        <p:nvSpPr>
          <p:cNvPr id="437" name="Google Shape;437;p42"/>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cxnSp>
        <p:nvCxnSpPr>
          <p:cNvPr id="438" name="Google Shape;438;p42"/>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39" name="Google Shape;439;p42"/>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40" name="Google Shape;440;p42"/>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41" name="Google Shape;441;p42"/>
          <p:cNvSpPr/>
          <p:nvPr/>
        </p:nvSpPr>
        <p:spPr>
          <a:xfrm rot="-1123229">
            <a:off x="102017" y="4023335"/>
            <a:ext cx="1809188" cy="603006"/>
          </a:xfrm>
          <a:prstGeom prst="flowChartTerminator">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2" name="Google Shape;442;p42"/>
          <p:cNvSpPr/>
          <p:nvPr/>
        </p:nvSpPr>
        <p:spPr>
          <a:xfrm rot="127976">
            <a:off x="1454075" y="3264996"/>
            <a:ext cx="1809282" cy="603003"/>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3" name="Google Shape;443;p42"/>
          <p:cNvSpPr/>
          <p:nvPr/>
        </p:nvSpPr>
        <p:spPr>
          <a:xfrm rot="-1085817">
            <a:off x="1738007" y="4031653"/>
            <a:ext cx="1809180" cy="602992"/>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rgbClr val="FFFFFF"/>
              </a:solidFill>
              <a:latin typeface="Roboto"/>
              <a:ea typeface="Roboto"/>
              <a:cs typeface="Roboto"/>
              <a:sym typeface="Roboto"/>
            </a:endParaRPr>
          </a:p>
        </p:txBody>
      </p:sp>
      <p:sp>
        <p:nvSpPr>
          <p:cNvPr id="444" name="Google Shape;444;p42"/>
          <p:cNvSpPr/>
          <p:nvPr/>
        </p:nvSpPr>
        <p:spPr>
          <a:xfrm rot="2535455">
            <a:off x="3182763" y="3812669"/>
            <a:ext cx="1809195" cy="60300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5" name="Google Shape;445;p42"/>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46" name="Google Shape;446;p42"/>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Could Be Better">
  <p:cSld name="CUSTOM_11">
    <p:spTree>
      <p:nvGrpSpPr>
        <p:cNvPr id="447" name="Shape 447"/>
        <p:cNvGrpSpPr/>
        <p:nvPr/>
      </p:nvGrpSpPr>
      <p:grpSpPr>
        <a:xfrm>
          <a:off x="0" y="0"/>
          <a:ext cx="0" cy="0"/>
          <a:chOff x="0" y="0"/>
          <a:chExt cx="0" cy="0"/>
        </a:xfrm>
      </p:grpSpPr>
      <p:sp>
        <p:nvSpPr>
          <p:cNvPr id="448" name="Google Shape;448;p43"/>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49" name="Google Shape;449;p43"/>
          <p:cNvSpPr/>
          <p:nvPr/>
        </p:nvSpPr>
        <p:spPr>
          <a:xfrm>
            <a:off x="4907100" y="125600"/>
            <a:ext cx="4111200" cy="4575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3"/>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cxnSp>
        <p:nvCxnSpPr>
          <p:cNvPr id="451" name="Google Shape;451;p43"/>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52" name="Google Shape;452;p43"/>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53" name="Google Shape;453;p43"/>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54" name="Google Shape;454;p43"/>
          <p:cNvSpPr/>
          <p:nvPr/>
        </p:nvSpPr>
        <p:spPr>
          <a:xfrm rot="-124589">
            <a:off x="2143221" y="3214879"/>
            <a:ext cx="1809270" cy="602983"/>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55" name="Google Shape;455;p43"/>
          <p:cNvSpPr/>
          <p:nvPr/>
        </p:nvSpPr>
        <p:spPr>
          <a:xfrm rot="1146885">
            <a:off x="2750590" y="4014983"/>
            <a:ext cx="1809173" cy="603007"/>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56" name="Google Shape;456;p43"/>
          <p:cNvSpPr/>
          <p:nvPr/>
        </p:nvSpPr>
        <p:spPr>
          <a:xfrm rot="103">
            <a:off x="222869" y="4218901"/>
            <a:ext cx="1809162" cy="603018"/>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rgbClr val="FFFFFF"/>
              </a:solidFill>
              <a:latin typeface="Roboto"/>
              <a:ea typeface="Roboto"/>
              <a:cs typeface="Roboto"/>
              <a:sym typeface="Roboto"/>
            </a:endParaRPr>
          </a:p>
        </p:txBody>
      </p:sp>
      <p:sp>
        <p:nvSpPr>
          <p:cNvPr id="457" name="Google Shape;457;p43"/>
          <p:cNvSpPr/>
          <p:nvPr/>
        </p:nvSpPr>
        <p:spPr>
          <a:xfrm rot="2535455">
            <a:off x="1277300" y="3812669"/>
            <a:ext cx="1809195" cy="603002"/>
          </a:xfrm>
          <a:prstGeom prst="flowChartTerminator">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58" name="Google Shape;458;p43"/>
          <p:cNvSpPr txBox="1"/>
          <p:nvPr>
            <p:ph idx="3" type="body"/>
          </p:nvPr>
        </p:nvSpPr>
        <p:spPr>
          <a:xfrm>
            <a:off x="5218050" y="1222400"/>
            <a:ext cx="3489300" cy="23823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ibre Baskerville"/>
              <a:buChar char="●"/>
              <a:defRPr>
                <a:latin typeface="Libre Baskerville"/>
                <a:ea typeface="Libre Baskerville"/>
                <a:cs typeface="Libre Baskerville"/>
                <a:sym typeface="Libre Baskerville"/>
              </a:defRPr>
            </a:lvl1pPr>
            <a:lvl2pPr indent="-317500" lvl="1" marL="914400">
              <a:spcBef>
                <a:spcPts val="0"/>
              </a:spcBef>
              <a:spcAft>
                <a:spcPts val="0"/>
              </a:spcAft>
              <a:buSzPts val="1400"/>
              <a:buFont typeface="Libre Baskerville"/>
              <a:buChar char="○"/>
              <a:defRPr>
                <a:latin typeface="Libre Baskerville"/>
                <a:ea typeface="Libre Baskerville"/>
                <a:cs typeface="Libre Baskerville"/>
                <a:sym typeface="Libre Baskerville"/>
              </a:defRPr>
            </a:lvl2pPr>
            <a:lvl3pPr indent="-317500" lvl="2" marL="1371600">
              <a:spcBef>
                <a:spcPts val="0"/>
              </a:spcBef>
              <a:spcAft>
                <a:spcPts val="0"/>
              </a:spcAft>
              <a:buSzPts val="1400"/>
              <a:buFont typeface="Libre Baskerville"/>
              <a:buChar char="■"/>
              <a:defRPr>
                <a:latin typeface="Libre Baskerville"/>
                <a:ea typeface="Libre Baskerville"/>
                <a:cs typeface="Libre Baskerville"/>
                <a:sym typeface="Libre Baskerville"/>
              </a:defRPr>
            </a:lvl3pPr>
            <a:lvl4pPr indent="-317500" lvl="3" marL="1828800">
              <a:spcBef>
                <a:spcPts val="0"/>
              </a:spcBef>
              <a:spcAft>
                <a:spcPts val="0"/>
              </a:spcAft>
              <a:buSzPts val="1400"/>
              <a:buFont typeface="Libre Baskerville"/>
              <a:buChar char="●"/>
              <a:defRPr>
                <a:latin typeface="Libre Baskerville"/>
                <a:ea typeface="Libre Baskerville"/>
                <a:cs typeface="Libre Baskerville"/>
                <a:sym typeface="Libre Baskerville"/>
              </a:defRPr>
            </a:lvl4pPr>
            <a:lvl5pPr indent="-317500" lvl="4" marL="2286000">
              <a:spcBef>
                <a:spcPts val="0"/>
              </a:spcBef>
              <a:spcAft>
                <a:spcPts val="0"/>
              </a:spcAft>
              <a:buSzPts val="1400"/>
              <a:buFont typeface="Libre Baskerville"/>
              <a:buChar char="○"/>
              <a:defRPr>
                <a:latin typeface="Libre Baskerville"/>
                <a:ea typeface="Libre Baskerville"/>
                <a:cs typeface="Libre Baskerville"/>
                <a:sym typeface="Libre Baskerville"/>
              </a:defRPr>
            </a:lvl5pPr>
            <a:lvl6pPr indent="-317500" lvl="5" marL="2743200">
              <a:spcBef>
                <a:spcPts val="0"/>
              </a:spcBef>
              <a:spcAft>
                <a:spcPts val="0"/>
              </a:spcAft>
              <a:buSzPts val="1400"/>
              <a:buFont typeface="Libre Baskerville"/>
              <a:buChar char="■"/>
              <a:defRPr>
                <a:latin typeface="Libre Baskerville"/>
                <a:ea typeface="Libre Baskerville"/>
                <a:cs typeface="Libre Baskerville"/>
                <a:sym typeface="Libre Baskerville"/>
              </a:defRPr>
            </a:lvl6pPr>
            <a:lvl7pPr indent="-317500" lvl="6" marL="3200400">
              <a:spcBef>
                <a:spcPts val="0"/>
              </a:spcBef>
              <a:spcAft>
                <a:spcPts val="0"/>
              </a:spcAft>
              <a:buSzPts val="1400"/>
              <a:buFont typeface="Libre Baskerville"/>
              <a:buChar char="●"/>
              <a:defRPr>
                <a:latin typeface="Libre Baskerville"/>
                <a:ea typeface="Libre Baskerville"/>
                <a:cs typeface="Libre Baskerville"/>
                <a:sym typeface="Libre Baskerville"/>
              </a:defRPr>
            </a:lvl7pPr>
            <a:lvl8pPr indent="-317500" lvl="7" marL="3657600">
              <a:spcBef>
                <a:spcPts val="0"/>
              </a:spcBef>
              <a:spcAft>
                <a:spcPts val="0"/>
              </a:spcAft>
              <a:buSzPts val="1400"/>
              <a:buFont typeface="Libre Baskerville"/>
              <a:buChar char="○"/>
              <a:defRPr>
                <a:latin typeface="Libre Baskerville"/>
                <a:ea typeface="Libre Baskerville"/>
                <a:cs typeface="Libre Baskerville"/>
                <a:sym typeface="Libre Baskerville"/>
              </a:defRPr>
            </a:lvl8pPr>
            <a:lvl9pPr indent="-317500" lvl="8" marL="4114800">
              <a:spcBef>
                <a:spcPts val="0"/>
              </a:spcBef>
              <a:spcAft>
                <a:spcPts val="0"/>
              </a:spcAft>
              <a:buSzPts val="1400"/>
              <a:buFont typeface="Libre Baskerville"/>
              <a:buChar char="■"/>
              <a:defRPr>
                <a:latin typeface="Libre Baskerville"/>
                <a:ea typeface="Libre Baskerville"/>
                <a:cs typeface="Libre Baskerville"/>
                <a:sym typeface="Libre Baskerville"/>
              </a:defRPr>
            </a:lvl9pPr>
          </a:lstStyle>
          <a:p/>
        </p:txBody>
      </p:sp>
      <p:sp>
        <p:nvSpPr>
          <p:cNvPr id="459" name="Google Shape;459;p43"/>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60" name="Google Shape;460;p43"/>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bg>
      <p:bgPr>
        <a:solidFill>
          <a:schemeClr val="dk1"/>
        </a:solidFill>
      </p:bgPr>
    </p:bg>
    <p:spTree>
      <p:nvGrpSpPr>
        <p:cNvPr id="461" name="Shape 461"/>
        <p:cNvGrpSpPr/>
        <p:nvPr/>
      </p:nvGrpSpPr>
      <p:grpSpPr>
        <a:xfrm>
          <a:off x="0" y="0"/>
          <a:ext cx="0" cy="0"/>
          <a:chOff x="0" y="0"/>
          <a:chExt cx="0" cy="0"/>
        </a:xfrm>
      </p:grpSpPr>
      <p:sp>
        <p:nvSpPr>
          <p:cNvPr id="462" name="Google Shape;462;p44"/>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63" name="Google Shape;463;p44"/>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sp>
        <p:nvSpPr>
          <p:cNvPr id="464" name="Google Shape;464;p44"/>
          <p:cNvSpPr txBox="1"/>
          <p:nvPr>
            <p:ph idx="1" type="subTitle"/>
          </p:nvPr>
        </p:nvSpPr>
        <p:spPr>
          <a:xfrm>
            <a:off x="58310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465" name="Google Shape;465;p44"/>
          <p:cNvSpPr txBox="1"/>
          <p:nvPr>
            <p:ph idx="2" type="body"/>
          </p:nvPr>
        </p:nvSpPr>
        <p:spPr>
          <a:xfrm>
            <a:off x="5831000" y="773325"/>
            <a:ext cx="31872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cxnSp>
        <p:nvCxnSpPr>
          <p:cNvPr id="466" name="Google Shape;466;p44"/>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467" name="Google Shape;467;p44"/>
          <p:cNvSpPr txBox="1"/>
          <p:nvPr>
            <p:ph idx="3"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468" name="Google Shape;468;p44"/>
          <p:cNvSpPr txBox="1"/>
          <p:nvPr>
            <p:ph idx="4"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469" name="Google Shape;469;p44"/>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70" name="Google Shape;470;p4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471" name="Shape 471"/>
        <p:cNvGrpSpPr/>
        <p:nvPr/>
      </p:nvGrpSpPr>
      <p:grpSpPr>
        <a:xfrm>
          <a:off x="0" y="0"/>
          <a:ext cx="0" cy="0"/>
          <a:chOff x="0" y="0"/>
          <a:chExt cx="0" cy="0"/>
        </a:xfrm>
      </p:grpSpPr>
      <p:sp>
        <p:nvSpPr>
          <p:cNvPr id="472" name="Google Shape;472;p45"/>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73" name="Google Shape;473;p45"/>
          <p:cNvSpPr txBox="1"/>
          <p:nvPr>
            <p:ph idx="1" type="subTitle"/>
          </p:nvPr>
        </p:nvSpPr>
        <p:spPr>
          <a:xfrm>
            <a:off x="2493575" y="4142817"/>
            <a:ext cx="4157100" cy="269700"/>
          </a:xfrm>
          <a:prstGeom prst="rect">
            <a:avLst/>
          </a:prstGeom>
        </p:spPr>
        <p:txBody>
          <a:bodyPr anchorCtr="0" anchor="ctr"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74" name="Google Shape;474;p45"/>
          <p:cNvSpPr/>
          <p:nvPr/>
        </p:nvSpPr>
        <p:spPr>
          <a:xfrm rot="5400000">
            <a:off x="251388" y="475250"/>
            <a:ext cx="3837300" cy="3837300"/>
          </a:xfrm>
          <a:prstGeom prst="pie">
            <a:avLst>
              <a:gd fmla="val 12366" name="adj1"/>
              <a:gd fmla="val 1080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
          <p:cNvSpPr/>
          <p:nvPr/>
        </p:nvSpPr>
        <p:spPr>
          <a:xfrm rot="-5400000">
            <a:off x="5033888" y="465200"/>
            <a:ext cx="3857400" cy="3857400"/>
          </a:xfrm>
          <a:prstGeom prst="pie">
            <a:avLst>
              <a:gd fmla="val 12366" name="adj1"/>
              <a:gd fmla="val 10819259"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5"/>
          <p:cNvSpPr txBox="1"/>
          <p:nvPr>
            <p:ph type="title"/>
          </p:nvPr>
        </p:nvSpPr>
        <p:spPr>
          <a:xfrm>
            <a:off x="2493450" y="658700"/>
            <a:ext cx="4157100" cy="345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3600"/>
              <a:buNone/>
              <a:defRPr sz="3600"/>
            </a:lvl1pPr>
            <a:lvl2pPr lvl="1">
              <a:spcBef>
                <a:spcPts val="0"/>
              </a:spcBef>
              <a:spcAft>
                <a:spcPts val="0"/>
              </a:spcAft>
              <a:buClr>
                <a:schemeClr val="dk1"/>
              </a:buClr>
              <a:buSzPts val="3600"/>
              <a:buFont typeface="Libre Baskerville"/>
              <a:buNone/>
              <a:defRPr sz="3600">
                <a:solidFill>
                  <a:schemeClr val="dk1"/>
                </a:solidFill>
              </a:defRPr>
            </a:lvl2pPr>
            <a:lvl3pPr lvl="2">
              <a:spcBef>
                <a:spcPts val="0"/>
              </a:spcBef>
              <a:spcAft>
                <a:spcPts val="0"/>
              </a:spcAft>
              <a:buClr>
                <a:schemeClr val="dk1"/>
              </a:buClr>
              <a:buSzPts val="3600"/>
              <a:buFont typeface="Libre Baskerville"/>
              <a:buNone/>
              <a:defRPr sz="3600">
                <a:solidFill>
                  <a:schemeClr val="dk1"/>
                </a:solidFill>
              </a:defRPr>
            </a:lvl3pPr>
            <a:lvl4pPr lvl="3">
              <a:spcBef>
                <a:spcPts val="0"/>
              </a:spcBef>
              <a:spcAft>
                <a:spcPts val="0"/>
              </a:spcAft>
              <a:buClr>
                <a:schemeClr val="dk1"/>
              </a:buClr>
              <a:buSzPts val="3600"/>
              <a:buFont typeface="Libre Baskerville"/>
              <a:buNone/>
              <a:defRPr sz="3600">
                <a:solidFill>
                  <a:schemeClr val="dk1"/>
                </a:solidFill>
              </a:defRPr>
            </a:lvl4pPr>
            <a:lvl5pPr lvl="4">
              <a:spcBef>
                <a:spcPts val="0"/>
              </a:spcBef>
              <a:spcAft>
                <a:spcPts val="0"/>
              </a:spcAft>
              <a:buClr>
                <a:schemeClr val="dk1"/>
              </a:buClr>
              <a:buSzPts val="3600"/>
              <a:buFont typeface="Libre Baskerville"/>
              <a:buNone/>
              <a:defRPr sz="3600">
                <a:solidFill>
                  <a:schemeClr val="dk1"/>
                </a:solidFill>
              </a:defRPr>
            </a:lvl5pPr>
            <a:lvl6pPr lvl="5">
              <a:spcBef>
                <a:spcPts val="0"/>
              </a:spcBef>
              <a:spcAft>
                <a:spcPts val="0"/>
              </a:spcAft>
              <a:buClr>
                <a:schemeClr val="dk1"/>
              </a:buClr>
              <a:buSzPts val="3600"/>
              <a:buFont typeface="Libre Baskerville"/>
              <a:buNone/>
              <a:defRPr sz="3600">
                <a:solidFill>
                  <a:schemeClr val="dk1"/>
                </a:solidFill>
              </a:defRPr>
            </a:lvl6pPr>
            <a:lvl7pPr lvl="6">
              <a:spcBef>
                <a:spcPts val="0"/>
              </a:spcBef>
              <a:spcAft>
                <a:spcPts val="0"/>
              </a:spcAft>
              <a:buClr>
                <a:schemeClr val="dk1"/>
              </a:buClr>
              <a:buSzPts val="3600"/>
              <a:buFont typeface="Libre Baskerville"/>
              <a:buNone/>
              <a:defRPr sz="3600">
                <a:solidFill>
                  <a:schemeClr val="dk1"/>
                </a:solidFill>
              </a:defRPr>
            </a:lvl7pPr>
            <a:lvl8pPr lvl="7">
              <a:spcBef>
                <a:spcPts val="0"/>
              </a:spcBef>
              <a:spcAft>
                <a:spcPts val="0"/>
              </a:spcAft>
              <a:buClr>
                <a:schemeClr val="dk1"/>
              </a:buClr>
              <a:buSzPts val="3600"/>
              <a:buFont typeface="Libre Baskerville"/>
              <a:buNone/>
              <a:defRPr sz="3600">
                <a:solidFill>
                  <a:schemeClr val="dk1"/>
                </a:solidFill>
              </a:defRPr>
            </a:lvl8pPr>
            <a:lvl9pPr lvl="8">
              <a:spcBef>
                <a:spcPts val="0"/>
              </a:spcBef>
              <a:spcAft>
                <a:spcPts val="0"/>
              </a:spcAft>
              <a:buClr>
                <a:schemeClr val="dk1"/>
              </a:buClr>
              <a:buSzPts val="3600"/>
              <a:buFont typeface="Libre Baskerville"/>
              <a:buNone/>
              <a:defRPr sz="3600">
                <a:solidFill>
                  <a:schemeClr val="dk1"/>
                </a:solidFill>
              </a:defRPr>
            </a:lvl9pPr>
          </a:lstStyle>
          <a:p/>
        </p:txBody>
      </p:sp>
      <p:cxnSp>
        <p:nvCxnSpPr>
          <p:cNvPr id="477" name="Google Shape;477;p45"/>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78" name="Google Shape;478;p45"/>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79" name="Google Shape;479;p45"/>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80" name="Google Shape;480;p45"/>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81" name="Google Shape;481;p4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type="blank">
  <p:cSld name="BLANK">
    <p:spTree>
      <p:nvGrpSpPr>
        <p:cNvPr id="482" name="Shape 482"/>
        <p:cNvGrpSpPr/>
        <p:nvPr/>
      </p:nvGrpSpPr>
      <p:grpSpPr>
        <a:xfrm>
          <a:off x="0" y="0"/>
          <a:ext cx="0" cy="0"/>
          <a:chOff x="0" y="0"/>
          <a:chExt cx="0" cy="0"/>
        </a:xfrm>
      </p:grpSpPr>
      <p:sp>
        <p:nvSpPr>
          <p:cNvPr id="483" name="Google Shape;483;p46"/>
          <p:cNvSpPr/>
          <p:nvPr>
            <p:ph idx="2" type="pic"/>
          </p:nvPr>
        </p:nvSpPr>
        <p:spPr>
          <a:xfrm>
            <a:off x="125700" y="125600"/>
            <a:ext cx="8892900" cy="2452800"/>
          </a:xfrm>
          <a:prstGeom prst="roundRect">
            <a:avLst>
              <a:gd fmla="val 16667" name="adj"/>
            </a:avLst>
          </a:prstGeom>
          <a:noFill/>
          <a:ln>
            <a:noFill/>
          </a:ln>
        </p:spPr>
      </p:sp>
      <p:sp>
        <p:nvSpPr>
          <p:cNvPr id="484" name="Google Shape;484;p46"/>
          <p:cNvSpPr txBox="1"/>
          <p:nvPr>
            <p:ph type="title"/>
          </p:nvPr>
        </p:nvSpPr>
        <p:spPr>
          <a:xfrm>
            <a:off x="125700" y="3233475"/>
            <a:ext cx="8768100" cy="1467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9600"/>
              <a:buNone/>
              <a:defRPr b="1" sz="9600"/>
            </a:lvl1pPr>
            <a:lvl2pPr lvl="1">
              <a:spcBef>
                <a:spcPts val="0"/>
              </a:spcBef>
              <a:spcAft>
                <a:spcPts val="0"/>
              </a:spcAft>
              <a:buClr>
                <a:schemeClr val="dk1"/>
              </a:buClr>
              <a:buSzPts val="9600"/>
              <a:buFont typeface="Libre Baskerville"/>
              <a:buNone/>
              <a:defRPr b="1" sz="9600">
                <a:solidFill>
                  <a:schemeClr val="dk1"/>
                </a:solidFill>
              </a:defRPr>
            </a:lvl2pPr>
            <a:lvl3pPr lvl="2">
              <a:spcBef>
                <a:spcPts val="0"/>
              </a:spcBef>
              <a:spcAft>
                <a:spcPts val="0"/>
              </a:spcAft>
              <a:buClr>
                <a:schemeClr val="dk1"/>
              </a:buClr>
              <a:buSzPts val="9600"/>
              <a:buFont typeface="Libre Baskerville"/>
              <a:buNone/>
              <a:defRPr b="1" sz="9600">
                <a:solidFill>
                  <a:schemeClr val="dk1"/>
                </a:solidFill>
              </a:defRPr>
            </a:lvl3pPr>
            <a:lvl4pPr lvl="3">
              <a:spcBef>
                <a:spcPts val="0"/>
              </a:spcBef>
              <a:spcAft>
                <a:spcPts val="0"/>
              </a:spcAft>
              <a:buClr>
                <a:schemeClr val="dk1"/>
              </a:buClr>
              <a:buSzPts val="9600"/>
              <a:buFont typeface="Libre Baskerville"/>
              <a:buNone/>
              <a:defRPr b="1" sz="9600">
                <a:solidFill>
                  <a:schemeClr val="dk1"/>
                </a:solidFill>
              </a:defRPr>
            </a:lvl4pPr>
            <a:lvl5pPr lvl="4">
              <a:spcBef>
                <a:spcPts val="0"/>
              </a:spcBef>
              <a:spcAft>
                <a:spcPts val="0"/>
              </a:spcAft>
              <a:buClr>
                <a:schemeClr val="dk1"/>
              </a:buClr>
              <a:buSzPts val="9600"/>
              <a:buFont typeface="Libre Baskerville"/>
              <a:buNone/>
              <a:defRPr b="1" sz="9600">
                <a:solidFill>
                  <a:schemeClr val="dk1"/>
                </a:solidFill>
              </a:defRPr>
            </a:lvl5pPr>
            <a:lvl6pPr lvl="5">
              <a:spcBef>
                <a:spcPts val="0"/>
              </a:spcBef>
              <a:spcAft>
                <a:spcPts val="0"/>
              </a:spcAft>
              <a:buClr>
                <a:schemeClr val="dk1"/>
              </a:buClr>
              <a:buSzPts val="9600"/>
              <a:buFont typeface="Libre Baskerville"/>
              <a:buNone/>
              <a:defRPr b="1" sz="9600">
                <a:solidFill>
                  <a:schemeClr val="dk1"/>
                </a:solidFill>
              </a:defRPr>
            </a:lvl6pPr>
            <a:lvl7pPr lvl="6">
              <a:spcBef>
                <a:spcPts val="0"/>
              </a:spcBef>
              <a:spcAft>
                <a:spcPts val="0"/>
              </a:spcAft>
              <a:buClr>
                <a:schemeClr val="dk1"/>
              </a:buClr>
              <a:buSzPts val="9600"/>
              <a:buFont typeface="Libre Baskerville"/>
              <a:buNone/>
              <a:defRPr b="1" sz="9600">
                <a:solidFill>
                  <a:schemeClr val="dk1"/>
                </a:solidFill>
              </a:defRPr>
            </a:lvl7pPr>
            <a:lvl8pPr lvl="7">
              <a:spcBef>
                <a:spcPts val="0"/>
              </a:spcBef>
              <a:spcAft>
                <a:spcPts val="0"/>
              </a:spcAft>
              <a:buClr>
                <a:schemeClr val="dk1"/>
              </a:buClr>
              <a:buSzPts val="9600"/>
              <a:buFont typeface="Libre Baskerville"/>
              <a:buNone/>
              <a:defRPr b="1" sz="9600">
                <a:solidFill>
                  <a:schemeClr val="dk1"/>
                </a:solidFill>
              </a:defRPr>
            </a:lvl8pPr>
            <a:lvl9pPr lvl="8">
              <a:spcBef>
                <a:spcPts val="0"/>
              </a:spcBef>
              <a:spcAft>
                <a:spcPts val="0"/>
              </a:spcAft>
              <a:buClr>
                <a:schemeClr val="dk1"/>
              </a:buClr>
              <a:buSzPts val="9600"/>
              <a:buFont typeface="Libre Baskerville"/>
              <a:buNone/>
              <a:defRPr b="1" sz="96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p:cSld name="CUSTOM_9">
    <p:spTree>
      <p:nvGrpSpPr>
        <p:cNvPr id="485" name="Shape 485"/>
        <p:cNvGrpSpPr/>
        <p:nvPr/>
      </p:nvGrpSpPr>
      <p:grpSpPr>
        <a:xfrm>
          <a:off x="0" y="0"/>
          <a:ext cx="0" cy="0"/>
          <a:chOff x="0" y="0"/>
          <a:chExt cx="0" cy="0"/>
        </a:xfrm>
      </p:grpSpPr>
      <p:sp>
        <p:nvSpPr>
          <p:cNvPr id="486" name="Google Shape;486;p47"/>
          <p:cNvSpPr txBox="1"/>
          <p:nvPr>
            <p:ph type="title"/>
          </p:nvPr>
        </p:nvSpPr>
        <p:spPr>
          <a:xfrm>
            <a:off x="125700" y="125600"/>
            <a:ext cx="8768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487" name="Google Shape;487;p47"/>
          <p:cNvSpPr/>
          <p:nvPr/>
        </p:nvSpPr>
        <p:spPr>
          <a:xfrm>
            <a:off x="650" y="1395450"/>
            <a:ext cx="9143100" cy="51435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7"/>
          <p:cNvSpPr/>
          <p:nvPr/>
        </p:nvSpPr>
        <p:spPr>
          <a:xfrm>
            <a:off x="1488" y="2081250"/>
            <a:ext cx="9143100" cy="4131900"/>
          </a:xfrm>
          <a:prstGeom prst="roundRect">
            <a:avLst>
              <a:gd fmla="val 1953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7"/>
          <p:cNvSpPr/>
          <p:nvPr/>
        </p:nvSpPr>
        <p:spPr>
          <a:xfrm>
            <a:off x="650" y="2767050"/>
            <a:ext cx="9143100" cy="3235200"/>
          </a:xfrm>
          <a:prstGeom prst="roundRect">
            <a:avLst>
              <a:gd fmla="val 2530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7"/>
          <p:cNvSpPr/>
          <p:nvPr/>
        </p:nvSpPr>
        <p:spPr>
          <a:xfrm>
            <a:off x="1488" y="3452850"/>
            <a:ext cx="9143100" cy="2304000"/>
          </a:xfrm>
          <a:prstGeom prst="roundRect">
            <a:avLst>
              <a:gd fmla="val 3551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7"/>
          <p:cNvSpPr/>
          <p:nvPr/>
        </p:nvSpPr>
        <p:spPr>
          <a:xfrm>
            <a:off x="650" y="4138650"/>
            <a:ext cx="9143100" cy="2827200"/>
          </a:xfrm>
          <a:prstGeom prst="roundRect">
            <a:avLst>
              <a:gd fmla="val 2904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7"/>
          <p:cNvSpPr txBox="1"/>
          <p:nvPr>
            <p:ph idx="2" type="title"/>
          </p:nvPr>
        </p:nvSpPr>
        <p:spPr>
          <a:xfrm>
            <a:off x="251300" y="13954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3" name="Google Shape;493;p47"/>
          <p:cNvSpPr txBox="1"/>
          <p:nvPr>
            <p:ph idx="3" type="title"/>
          </p:nvPr>
        </p:nvSpPr>
        <p:spPr>
          <a:xfrm>
            <a:off x="1048400" y="20812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4" name="Google Shape;494;p47"/>
          <p:cNvSpPr txBox="1"/>
          <p:nvPr>
            <p:ph idx="4" type="title"/>
          </p:nvPr>
        </p:nvSpPr>
        <p:spPr>
          <a:xfrm>
            <a:off x="2243550" y="27670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5" name="Google Shape;495;p47"/>
          <p:cNvSpPr txBox="1"/>
          <p:nvPr>
            <p:ph idx="5" type="title"/>
          </p:nvPr>
        </p:nvSpPr>
        <p:spPr>
          <a:xfrm>
            <a:off x="3439700" y="34528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6" name="Google Shape;496;p47"/>
          <p:cNvSpPr txBox="1"/>
          <p:nvPr>
            <p:ph idx="6" type="title"/>
          </p:nvPr>
        </p:nvSpPr>
        <p:spPr>
          <a:xfrm>
            <a:off x="4236800" y="41386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None/>
              <a:defRPr sz="2400">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p:cSld name="CUSTOM_9_2">
    <p:bg>
      <p:bgPr>
        <a:solidFill>
          <a:schemeClr val="dk1"/>
        </a:solidFill>
      </p:bgPr>
    </p:bg>
    <p:spTree>
      <p:nvGrpSpPr>
        <p:cNvPr id="497" name="Shape 497"/>
        <p:cNvGrpSpPr/>
        <p:nvPr/>
      </p:nvGrpSpPr>
      <p:grpSpPr>
        <a:xfrm>
          <a:off x="0" y="0"/>
          <a:ext cx="0" cy="0"/>
          <a:chOff x="0" y="0"/>
          <a:chExt cx="0" cy="0"/>
        </a:xfrm>
      </p:grpSpPr>
      <p:sp>
        <p:nvSpPr>
          <p:cNvPr id="498" name="Google Shape;498;p48"/>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99" name="Google Shape;499;p48"/>
          <p:cNvSpPr txBox="1"/>
          <p:nvPr>
            <p:ph type="title"/>
          </p:nvPr>
        </p:nvSpPr>
        <p:spPr>
          <a:xfrm>
            <a:off x="125700" y="125600"/>
            <a:ext cx="63768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cxnSp>
        <p:nvCxnSpPr>
          <p:cNvPr id="500" name="Google Shape;500;p48"/>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501" name="Google Shape;501;p48"/>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502" name="Google Shape;502;p48"/>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cxnSp>
        <p:nvCxnSpPr>
          <p:cNvPr id="503" name="Google Shape;503;p48"/>
          <p:cNvCxnSpPr/>
          <p:nvPr/>
        </p:nvCxnSpPr>
        <p:spPr>
          <a:xfrm>
            <a:off x="0" y="2448900"/>
            <a:ext cx="9144000" cy="0"/>
          </a:xfrm>
          <a:prstGeom prst="straightConnector1">
            <a:avLst/>
          </a:prstGeom>
          <a:noFill/>
          <a:ln cap="flat" cmpd="sng" w="19050">
            <a:solidFill>
              <a:schemeClr val="lt1"/>
            </a:solidFill>
            <a:prstDash val="solid"/>
            <a:round/>
            <a:headEnd len="med" w="med" type="none"/>
            <a:tailEnd len="med" w="med" type="none"/>
          </a:ln>
        </p:spPr>
      </p:cxnSp>
      <p:cxnSp>
        <p:nvCxnSpPr>
          <p:cNvPr id="504" name="Google Shape;504;p48"/>
          <p:cNvCxnSpPr/>
          <p:nvPr/>
        </p:nvCxnSpPr>
        <p:spPr>
          <a:xfrm>
            <a:off x="0" y="3382675"/>
            <a:ext cx="9144000" cy="0"/>
          </a:xfrm>
          <a:prstGeom prst="straightConnector1">
            <a:avLst/>
          </a:prstGeom>
          <a:noFill/>
          <a:ln cap="flat" cmpd="sng" w="19050">
            <a:solidFill>
              <a:schemeClr val="lt1"/>
            </a:solidFill>
            <a:prstDash val="solid"/>
            <a:round/>
            <a:headEnd len="med" w="med" type="none"/>
            <a:tailEnd len="med" w="med" type="none"/>
          </a:ln>
        </p:spPr>
      </p:cxnSp>
      <p:cxnSp>
        <p:nvCxnSpPr>
          <p:cNvPr id="505" name="Google Shape;505;p48"/>
          <p:cNvCxnSpPr/>
          <p:nvPr/>
        </p:nvCxnSpPr>
        <p:spPr>
          <a:xfrm>
            <a:off x="0" y="4313750"/>
            <a:ext cx="9144000" cy="0"/>
          </a:xfrm>
          <a:prstGeom prst="straightConnector1">
            <a:avLst/>
          </a:prstGeom>
          <a:noFill/>
          <a:ln cap="flat" cmpd="sng" w="19050">
            <a:solidFill>
              <a:schemeClr val="lt1"/>
            </a:solidFill>
            <a:prstDash val="solid"/>
            <a:round/>
            <a:headEnd len="med" w="med" type="none"/>
            <a:tailEnd len="med" w="med" type="none"/>
          </a:ln>
        </p:spPr>
      </p:cxnSp>
      <p:sp>
        <p:nvSpPr>
          <p:cNvPr id="506" name="Google Shape;506;p48"/>
          <p:cNvSpPr/>
          <p:nvPr/>
        </p:nvSpPr>
        <p:spPr>
          <a:xfrm>
            <a:off x="251400" y="2063988"/>
            <a:ext cx="4656900" cy="775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07" name="Google Shape;507;p48"/>
          <p:cNvSpPr txBox="1"/>
          <p:nvPr>
            <p:ph idx="3" type="subTitle"/>
          </p:nvPr>
        </p:nvSpPr>
        <p:spPr>
          <a:xfrm>
            <a:off x="251400" y="2063988"/>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08" name="Google Shape;508;p48"/>
          <p:cNvSpPr/>
          <p:nvPr/>
        </p:nvSpPr>
        <p:spPr>
          <a:xfrm>
            <a:off x="2243550" y="2995063"/>
            <a:ext cx="4656900" cy="775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09" name="Google Shape;509;p48"/>
          <p:cNvSpPr txBox="1"/>
          <p:nvPr>
            <p:ph idx="4" type="subTitle"/>
          </p:nvPr>
        </p:nvSpPr>
        <p:spPr>
          <a:xfrm>
            <a:off x="2243550" y="2995075"/>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10" name="Google Shape;510;p48"/>
          <p:cNvSpPr/>
          <p:nvPr/>
        </p:nvSpPr>
        <p:spPr>
          <a:xfrm>
            <a:off x="4236800" y="3926150"/>
            <a:ext cx="4656900" cy="775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1" name="Google Shape;511;p48"/>
          <p:cNvSpPr txBox="1"/>
          <p:nvPr>
            <p:ph idx="5" type="subTitle"/>
          </p:nvPr>
        </p:nvSpPr>
        <p:spPr>
          <a:xfrm>
            <a:off x="4236800" y="3926163"/>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12" name="Google Shape;512;p48"/>
          <p:cNvSpPr txBox="1"/>
          <p:nvPr>
            <p:ph idx="6" type="subTitle"/>
          </p:nvPr>
        </p:nvSpPr>
        <p:spPr>
          <a:xfrm>
            <a:off x="58310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513" name="Google Shape;513;p48"/>
          <p:cNvSpPr txBox="1"/>
          <p:nvPr>
            <p:ph idx="7" type="body"/>
          </p:nvPr>
        </p:nvSpPr>
        <p:spPr>
          <a:xfrm>
            <a:off x="5831000" y="773325"/>
            <a:ext cx="3187200" cy="1164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4" name="Google Shape;514;p48"/>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5" name="Google Shape;515;p4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s">
  <p:cSld name="CUSTOM_9_1_1">
    <p:spTree>
      <p:nvGrpSpPr>
        <p:cNvPr id="516" name="Shape 516"/>
        <p:cNvGrpSpPr/>
        <p:nvPr/>
      </p:nvGrpSpPr>
      <p:grpSpPr>
        <a:xfrm>
          <a:off x="0" y="0"/>
          <a:ext cx="0" cy="0"/>
          <a:chOff x="0" y="0"/>
          <a:chExt cx="0" cy="0"/>
        </a:xfrm>
      </p:grpSpPr>
      <p:sp>
        <p:nvSpPr>
          <p:cNvPr id="517" name="Google Shape;517;p49"/>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518" name="Google Shape;518;p49"/>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519" name="Google Shape;519;p49"/>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520" name="Google Shape;520;p49"/>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521" name="Google Shape;521;p49"/>
          <p:cNvSpPr/>
          <p:nvPr/>
        </p:nvSpPr>
        <p:spPr>
          <a:xfrm>
            <a:off x="6628100" y="2061300"/>
            <a:ext cx="2265600" cy="2640300"/>
          </a:xfrm>
          <a:prstGeom prst="roundRect">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9"/>
          <p:cNvSpPr/>
          <p:nvPr/>
        </p:nvSpPr>
        <p:spPr>
          <a:xfrm>
            <a:off x="3439750" y="2061300"/>
            <a:ext cx="2265600" cy="26403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9"/>
          <p:cNvSpPr/>
          <p:nvPr/>
        </p:nvSpPr>
        <p:spPr>
          <a:xfrm>
            <a:off x="251400" y="2061300"/>
            <a:ext cx="2265600" cy="2640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9"/>
          <p:cNvSpPr txBox="1"/>
          <p:nvPr>
            <p:ph type="title"/>
          </p:nvPr>
        </p:nvSpPr>
        <p:spPr>
          <a:xfrm>
            <a:off x="125700" y="125600"/>
            <a:ext cx="63768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525" name="Google Shape;525;p49"/>
          <p:cNvSpPr txBox="1"/>
          <p:nvPr>
            <p:ph idx="3" type="title"/>
          </p:nvPr>
        </p:nvSpPr>
        <p:spPr>
          <a:xfrm>
            <a:off x="251525"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26" name="Google Shape;526;p49"/>
          <p:cNvSpPr txBox="1"/>
          <p:nvPr>
            <p:ph idx="4" type="title"/>
          </p:nvPr>
        </p:nvSpPr>
        <p:spPr>
          <a:xfrm>
            <a:off x="3439750"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27" name="Google Shape;527;p49"/>
          <p:cNvSpPr txBox="1"/>
          <p:nvPr>
            <p:ph idx="5" type="title"/>
          </p:nvPr>
        </p:nvSpPr>
        <p:spPr>
          <a:xfrm>
            <a:off x="6627975"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28" name="Google Shape;528;p49"/>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29" name="Google Shape;529;p4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534" name="Shape 534"/>
        <p:cNvGrpSpPr/>
        <p:nvPr/>
      </p:nvGrpSpPr>
      <p:grpSpPr>
        <a:xfrm>
          <a:off x="0" y="0"/>
          <a:ext cx="0" cy="0"/>
          <a:chOff x="0" y="0"/>
          <a:chExt cx="0" cy="0"/>
        </a:xfrm>
      </p:grpSpPr>
      <p:sp>
        <p:nvSpPr>
          <p:cNvPr id="535" name="Google Shape;535;p51"/>
          <p:cNvSpPr/>
          <p:nvPr/>
        </p:nvSpPr>
        <p:spPr>
          <a:xfrm>
            <a:off x="-178450" y="407875"/>
            <a:ext cx="6862175" cy="4880700"/>
          </a:xfrm>
          <a:custGeom>
            <a:rect b="b" l="l" r="r" t="t"/>
            <a:pathLst>
              <a:path extrusionOk="0" h="195228" w="274487">
                <a:moveTo>
                  <a:pt x="105679" y="0"/>
                </a:moveTo>
                <a:lnTo>
                  <a:pt x="0" y="107348"/>
                </a:lnTo>
                <a:lnTo>
                  <a:pt x="0" y="195228"/>
                </a:lnTo>
                <a:lnTo>
                  <a:pt x="244730" y="195228"/>
                </a:lnTo>
                <a:lnTo>
                  <a:pt x="274487" y="168530"/>
                </a:lnTo>
                <a:close/>
              </a:path>
            </a:pathLst>
          </a:custGeom>
          <a:solidFill>
            <a:schemeClr val="accent1"/>
          </a:solidFill>
          <a:ln>
            <a:noFill/>
          </a:ln>
        </p:spPr>
      </p:sp>
      <p:sp>
        <p:nvSpPr>
          <p:cNvPr id="536" name="Google Shape;536;p51"/>
          <p:cNvSpPr/>
          <p:nvPr/>
        </p:nvSpPr>
        <p:spPr>
          <a:xfrm>
            <a:off x="2459800" y="407525"/>
            <a:ext cx="4224300" cy="42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37" name="Google Shape;537;p51"/>
          <p:cNvSpPr/>
          <p:nvPr/>
        </p:nvSpPr>
        <p:spPr>
          <a:xfrm>
            <a:off x="2536250" y="483800"/>
            <a:ext cx="4071600" cy="4071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38" name="Google Shape;538;p51"/>
          <p:cNvSpPr/>
          <p:nvPr/>
        </p:nvSpPr>
        <p:spPr>
          <a:xfrm>
            <a:off x="2620025" y="567700"/>
            <a:ext cx="3903900" cy="390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39" name="Google Shape;539;p51"/>
          <p:cNvSpPr/>
          <p:nvPr/>
        </p:nvSpPr>
        <p:spPr>
          <a:xfrm>
            <a:off x="2786850" y="734600"/>
            <a:ext cx="3570000" cy="357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40" name="Google Shape;540;p51"/>
          <p:cNvSpPr/>
          <p:nvPr/>
        </p:nvSpPr>
        <p:spPr>
          <a:xfrm>
            <a:off x="2861875" y="809625"/>
            <a:ext cx="3420000" cy="34200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41" name="Google Shape;541;p51"/>
          <p:cNvSpPr/>
          <p:nvPr/>
        </p:nvSpPr>
        <p:spPr>
          <a:xfrm>
            <a:off x="2939900" y="887600"/>
            <a:ext cx="3264000" cy="3264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42" name="Google Shape;542;p51"/>
          <p:cNvSpPr txBox="1"/>
          <p:nvPr>
            <p:ph type="title"/>
          </p:nvPr>
        </p:nvSpPr>
        <p:spPr>
          <a:xfrm>
            <a:off x="3020750" y="1646800"/>
            <a:ext cx="3102600" cy="14916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6000"/>
              <a:buNone/>
              <a:defRPr>
                <a:solidFill>
                  <a:schemeClr val="lt1"/>
                </a:solidFill>
              </a:defRPr>
            </a:lvl1pPr>
            <a:lvl2pPr lvl="1" algn="ctr">
              <a:lnSpc>
                <a:spcPct val="80000"/>
              </a:lnSpc>
              <a:spcBef>
                <a:spcPts val="0"/>
              </a:spcBef>
              <a:spcAft>
                <a:spcPts val="0"/>
              </a:spcAft>
              <a:buClr>
                <a:schemeClr val="lt1"/>
              </a:buClr>
              <a:buSzPts val="6000"/>
              <a:buNone/>
              <a:defRPr>
                <a:solidFill>
                  <a:schemeClr val="lt1"/>
                </a:solidFill>
              </a:defRPr>
            </a:lvl2pPr>
            <a:lvl3pPr lvl="2" algn="ctr">
              <a:lnSpc>
                <a:spcPct val="80000"/>
              </a:lnSpc>
              <a:spcBef>
                <a:spcPts val="0"/>
              </a:spcBef>
              <a:spcAft>
                <a:spcPts val="0"/>
              </a:spcAft>
              <a:buClr>
                <a:schemeClr val="lt1"/>
              </a:buClr>
              <a:buSzPts val="6000"/>
              <a:buNone/>
              <a:defRPr>
                <a:solidFill>
                  <a:schemeClr val="lt1"/>
                </a:solidFill>
              </a:defRPr>
            </a:lvl3pPr>
            <a:lvl4pPr lvl="3" algn="ctr">
              <a:lnSpc>
                <a:spcPct val="80000"/>
              </a:lnSpc>
              <a:spcBef>
                <a:spcPts val="0"/>
              </a:spcBef>
              <a:spcAft>
                <a:spcPts val="0"/>
              </a:spcAft>
              <a:buClr>
                <a:schemeClr val="lt1"/>
              </a:buClr>
              <a:buSzPts val="6000"/>
              <a:buNone/>
              <a:defRPr>
                <a:solidFill>
                  <a:schemeClr val="lt1"/>
                </a:solidFill>
              </a:defRPr>
            </a:lvl4pPr>
            <a:lvl5pPr lvl="4" algn="ctr">
              <a:lnSpc>
                <a:spcPct val="80000"/>
              </a:lnSpc>
              <a:spcBef>
                <a:spcPts val="0"/>
              </a:spcBef>
              <a:spcAft>
                <a:spcPts val="0"/>
              </a:spcAft>
              <a:buClr>
                <a:schemeClr val="lt1"/>
              </a:buClr>
              <a:buSzPts val="6000"/>
              <a:buNone/>
              <a:defRPr>
                <a:solidFill>
                  <a:schemeClr val="lt1"/>
                </a:solidFill>
              </a:defRPr>
            </a:lvl5pPr>
            <a:lvl6pPr lvl="5" algn="ctr">
              <a:lnSpc>
                <a:spcPct val="80000"/>
              </a:lnSpc>
              <a:spcBef>
                <a:spcPts val="0"/>
              </a:spcBef>
              <a:spcAft>
                <a:spcPts val="0"/>
              </a:spcAft>
              <a:buClr>
                <a:schemeClr val="lt1"/>
              </a:buClr>
              <a:buSzPts val="6000"/>
              <a:buNone/>
              <a:defRPr>
                <a:solidFill>
                  <a:schemeClr val="lt1"/>
                </a:solidFill>
              </a:defRPr>
            </a:lvl6pPr>
            <a:lvl7pPr lvl="6" algn="ctr">
              <a:lnSpc>
                <a:spcPct val="80000"/>
              </a:lnSpc>
              <a:spcBef>
                <a:spcPts val="0"/>
              </a:spcBef>
              <a:spcAft>
                <a:spcPts val="0"/>
              </a:spcAft>
              <a:buClr>
                <a:schemeClr val="lt1"/>
              </a:buClr>
              <a:buSzPts val="6000"/>
              <a:buNone/>
              <a:defRPr>
                <a:solidFill>
                  <a:schemeClr val="lt1"/>
                </a:solidFill>
              </a:defRPr>
            </a:lvl7pPr>
            <a:lvl8pPr lvl="7" algn="ctr">
              <a:lnSpc>
                <a:spcPct val="80000"/>
              </a:lnSpc>
              <a:spcBef>
                <a:spcPts val="0"/>
              </a:spcBef>
              <a:spcAft>
                <a:spcPts val="0"/>
              </a:spcAft>
              <a:buClr>
                <a:schemeClr val="lt1"/>
              </a:buClr>
              <a:buSzPts val="6000"/>
              <a:buNone/>
              <a:defRPr>
                <a:solidFill>
                  <a:schemeClr val="lt1"/>
                </a:solidFill>
              </a:defRPr>
            </a:lvl8pPr>
            <a:lvl9pPr lvl="8" algn="ctr">
              <a:lnSpc>
                <a:spcPct val="80000"/>
              </a:lnSpc>
              <a:spcBef>
                <a:spcPts val="0"/>
              </a:spcBef>
              <a:spcAft>
                <a:spcPts val="0"/>
              </a:spcAft>
              <a:buClr>
                <a:schemeClr val="lt1"/>
              </a:buClr>
              <a:buSzPts val="6000"/>
              <a:buNone/>
              <a:defRPr>
                <a:solidFill>
                  <a:schemeClr val="lt1"/>
                </a:solidFill>
              </a:defRPr>
            </a:lvl9pPr>
          </a:lstStyle>
          <a:p/>
        </p:txBody>
      </p:sp>
      <p:sp>
        <p:nvSpPr>
          <p:cNvPr id="543" name="Google Shape;543;p51"/>
          <p:cNvSpPr txBox="1"/>
          <p:nvPr>
            <p:ph idx="1" type="subTitle"/>
          </p:nvPr>
        </p:nvSpPr>
        <p:spPr>
          <a:xfrm>
            <a:off x="3020750" y="2954970"/>
            <a:ext cx="3102600" cy="845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600"/>
              <a:buNone/>
              <a:defRPr sz="2600">
                <a:solidFill>
                  <a:schemeClr val="lt1"/>
                </a:solidFill>
              </a:defRPr>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_2">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544" name="Shape 544"/>
        <p:cNvGrpSpPr/>
        <p:nvPr/>
      </p:nvGrpSpPr>
      <p:grpSpPr>
        <a:xfrm>
          <a:off x="0" y="0"/>
          <a:ext cx="0" cy="0"/>
          <a:chOff x="0" y="0"/>
          <a:chExt cx="0" cy="0"/>
        </a:xfrm>
      </p:grpSpPr>
      <p:sp>
        <p:nvSpPr>
          <p:cNvPr id="545" name="Google Shape;545;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p:txBody>
      </p:sp>
      <p:sp>
        <p:nvSpPr>
          <p:cNvPr id="546" name="Google Shape;546;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47" name="Google Shape;547;p5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2">
    <p:spTree>
      <p:nvGrpSpPr>
        <p:cNvPr id="548" name="Shape 548"/>
        <p:cNvGrpSpPr/>
        <p:nvPr/>
      </p:nvGrpSpPr>
      <p:grpSpPr>
        <a:xfrm>
          <a:off x="0" y="0"/>
          <a:ext cx="0" cy="0"/>
          <a:chOff x="0" y="0"/>
          <a:chExt cx="0" cy="0"/>
        </a:xfrm>
      </p:grpSpPr>
      <p:sp>
        <p:nvSpPr>
          <p:cNvPr id="549" name="Google Shape;549;p5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50" name="Google Shape;550;p5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1" name="Google Shape;551;p5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552" name="Shape 552"/>
        <p:cNvGrpSpPr/>
        <p:nvPr/>
      </p:nvGrpSpPr>
      <p:grpSpPr>
        <a:xfrm>
          <a:off x="0" y="0"/>
          <a:ext cx="0" cy="0"/>
          <a:chOff x="0" y="0"/>
          <a:chExt cx="0" cy="0"/>
        </a:xfrm>
      </p:grpSpPr>
      <p:sp>
        <p:nvSpPr>
          <p:cNvPr id="553" name="Google Shape;553;p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5" name="Google Shape;555;p5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56" name="Google Shape;556;p5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2100" lvl="0" marL="457200">
              <a:spcBef>
                <a:spcPts val="0"/>
              </a:spcBef>
              <a:spcAft>
                <a:spcPts val="0"/>
              </a:spcAft>
              <a:buClr>
                <a:schemeClr val="accent6"/>
              </a:buClr>
              <a:buSzPts val="1000"/>
              <a:buChar char="●"/>
              <a:defRPr>
                <a:solidFill>
                  <a:schemeClr val="accent6"/>
                </a:solidFill>
              </a:defRPr>
            </a:lvl1pPr>
            <a:lvl2pPr indent="-292100" lvl="1" marL="914400">
              <a:spcBef>
                <a:spcPts val="0"/>
              </a:spcBef>
              <a:spcAft>
                <a:spcPts val="0"/>
              </a:spcAft>
              <a:buClr>
                <a:schemeClr val="accent6"/>
              </a:buClr>
              <a:buSzPts val="1000"/>
              <a:buChar char="○"/>
              <a:defRPr>
                <a:solidFill>
                  <a:schemeClr val="accent6"/>
                </a:solidFill>
              </a:defRPr>
            </a:lvl2pPr>
            <a:lvl3pPr indent="-292100" lvl="2" marL="1371600">
              <a:spcBef>
                <a:spcPts val="0"/>
              </a:spcBef>
              <a:spcAft>
                <a:spcPts val="0"/>
              </a:spcAft>
              <a:buClr>
                <a:schemeClr val="accent6"/>
              </a:buClr>
              <a:buSzPts val="1000"/>
              <a:buChar char="■"/>
              <a:defRPr>
                <a:solidFill>
                  <a:schemeClr val="accent6"/>
                </a:solidFill>
              </a:defRPr>
            </a:lvl3pPr>
            <a:lvl4pPr indent="-292100" lvl="3" marL="1828800">
              <a:spcBef>
                <a:spcPts val="0"/>
              </a:spcBef>
              <a:spcAft>
                <a:spcPts val="0"/>
              </a:spcAft>
              <a:buClr>
                <a:schemeClr val="accent6"/>
              </a:buClr>
              <a:buSzPts val="1000"/>
              <a:buChar char="●"/>
              <a:defRPr>
                <a:solidFill>
                  <a:schemeClr val="accent6"/>
                </a:solidFill>
              </a:defRPr>
            </a:lvl4pPr>
            <a:lvl5pPr indent="-292100" lvl="4" marL="2286000">
              <a:spcBef>
                <a:spcPts val="0"/>
              </a:spcBef>
              <a:spcAft>
                <a:spcPts val="0"/>
              </a:spcAft>
              <a:buClr>
                <a:schemeClr val="accent6"/>
              </a:buClr>
              <a:buSzPts val="1000"/>
              <a:buChar char="○"/>
              <a:defRPr>
                <a:solidFill>
                  <a:schemeClr val="accent6"/>
                </a:solidFill>
              </a:defRPr>
            </a:lvl5pPr>
            <a:lvl6pPr indent="-292100" lvl="5" marL="2743200">
              <a:spcBef>
                <a:spcPts val="0"/>
              </a:spcBef>
              <a:spcAft>
                <a:spcPts val="0"/>
              </a:spcAft>
              <a:buClr>
                <a:schemeClr val="accent6"/>
              </a:buClr>
              <a:buSzPts val="1000"/>
              <a:buChar char="■"/>
              <a:defRPr>
                <a:solidFill>
                  <a:schemeClr val="accent6"/>
                </a:solidFill>
              </a:defRPr>
            </a:lvl6pPr>
            <a:lvl7pPr indent="-292100" lvl="6" marL="3200400">
              <a:spcBef>
                <a:spcPts val="0"/>
              </a:spcBef>
              <a:spcAft>
                <a:spcPts val="0"/>
              </a:spcAft>
              <a:buClr>
                <a:schemeClr val="accent6"/>
              </a:buClr>
              <a:buSzPts val="1000"/>
              <a:buChar char="●"/>
              <a:defRPr>
                <a:solidFill>
                  <a:schemeClr val="accent6"/>
                </a:solidFill>
              </a:defRPr>
            </a:lvl7pPr>
            <a:lvl8pPr indent="-292100" lvl="7" marL="3657600">
              <a:spcBef>
                <a:spcPts val="0"/>
              </a:spcBef>
              <a:spcAft>
                <a:spcPts val="0"/>
              </a:spcAft>
              <a:buClr>
                <a:schemeClr val="accent6"/>
              </a:buClr>
              <a:buSzPts val="1000"/>
              <a:buChar char="○"/>
              <a:defRPr>
                <a:solidFill>
                  <a:schemeClr val="accent6"/>
                </a:solidFill>
              </a:defRPr>
            </a:lvl8pPr>
            <a:lvl9pPr indent="-292100" lvl="8" marL="4114800">
              <a:spcBef>
                <a:spcPts val="0"/>
              </a:spcBef>
              <a:spcAft>
                <a:spcPts val="0"/>
              </a:spcAft>
              <a:buClr>
                <a:schemeClr val="accent6"/>
              </a:buClr>
              <a:buSzPts val="1000"/>
              <a:buChar char="■"/>
              <a:defRPr>
                <a:solidFill>
                  <a:schemeClr val="accent6"/>
                </a:solidFill>
              </a:defRPr>
            </a:lvl9pPr>
          </a:lstStyle>
          <a:p/>
        </p:txBody>
      </p:sp>
      <p:sp>
        <p:nvSpPr>
          <p:cNvPr id="557" name="Google Shape;557;p5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2">
    <p:bg>
      <p:bgPr>
        <a:solidFill>
          <a:schemeClr val="accent3"/>
        </a:solidFill>
      </p:bgPr>
    </p:bg>
    <p:spTree>
      <p:nvGrpSpPr>
        <p:cNvPr id="558" name="Shape 55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SECTION_HEADER_1">
    <p:bg>
      <p:bgPr>
        <a:solidFill>
          <a:schemeClr val="lt1"/>
        </a:solidFill>
      </p:bgPr>
    </p:bg>
    <p:spTree>
      <p:nvGrpSpPr>
        <p:cNvPr id="559" name="Shape 559"/>
        <p:cNvGrpSpPr/>
        <p:nvPr/>
      </p:nvGrpSpPr>
      <p:grpSpPr>
        <a:xfrm>
          <a:off x="0" y="0"/>
          <a:ext cx="0" cy="0"/>
          <a:chOff x="0" y="0"/>
          <a:chExt cx="0" cy="0"/>
        </a:xfrm>
      </p:grpSpPr>
      <p:sp>
        <p:nvSpPr>
          <p:cNvPr id="560" name="Google Shape;560;p56"/>
          <p:cNvSpPr/>
          <p:nvPr/>
        </p:nvSpPr>
        <p:spPr>
          <a:xfrm>
            <a:off x="245600" y="205147"/>
            <a:ext cx="8648100" cy="4715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61" name="Google Shape;561;p56"/>
          <p:cNvSpPr/>
          <p:nvPr/>
        </p:nvSpPr>
        <p:spPr>
          <a:xfrm>
            <a:off x="323600" y="282875"/>
            <a:ext cx="84921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62" name="Google Shape;562;p56"/>
          <p:cNvSpPr txBox="1"/>
          <p:nvPr>
            <p:ph idx="12" type="sldNum"/>
          </p:nvPr>
        </p:nvSpPr>
        <p:spPr>
          <a:xfrm>
            <a:off x="8498350" y="4497850"/>
            <a:ext cx="645900" cy="646500"/>
          </a:xfrm>
          <a:prstGeom prst="rect">
            <a:avLst/>
          </a:prstGeom>
          <a:solidFill>
            <a:srgbClr val="FFFFFF"/>
          </a:solidFill>
        </p:spPr>
        <p:txBody>
          <a:bodyPr anchorCtr="0" anchor="ctr" bIns="91425" lIns="91425" spcFirstLastPara="1" rIns="91425" wrap="square" tIns="91425">
            <a:noAutofit/>
          </a:bodyPr>
          <a:lstStyle>
            <a:lvl1pPr lvl="0" rtl="0">
              <a:buNone/>
              <a:defRPr sz="2000">
                <a:solidFill>
                  <a:schemeClr val="dk2"/>
                </a:solidFill>
              </a:defRPr>
            </a:lvl1pPr>
            <a:lvl2pPr lvl="1" rtl="0">
              <a:buNone/>
              <a:defRPr sz="2000">
                <a:solidFill>
                  <a:schemeClr val="dk2"/>
                </a:solidFill>
              </a:defRPr>
            </a:lvl2pPr>
            <a:lvl3pPr lvl="2" rtl="0">
              <a:buNone/>
              <a:defRPr sz="2000">
                <a:solidFill>
                  <a:schemeClr val="dk2"/>
                </a:solidFill>
              </a:defRPr>
            </a:lvl3pPr>
            <a:lvl4pPr lvl="3" rtl="0">
              <a:buNone/>
              <a:defRPr sz="2000">
                <a:solidFill>
                  <a:schemeClr val="dk2"/>
                </a:solidFill>
              </a:defRPr>
            </a:lvl4pPr>
            <a:lvl5pPr lvl="4" rtl="0">
              <a:buNone/>
              <a:defRPr sz="2000">
                <a:solidFill>
                  <a:schemeClr val="dk2"/>
                </a:solidFill>
              </a:defRPr>
            </a:lvl5pPr>
            <a:lvl6pPr lvl="5" rtl="0">
              <a:buNone/>
              <a:defRPr sz="2000">
                <a:solidFill>
                  <a:schemeClr val="dk2"/>
                </a:solidFill>
              </a:defRPr>
            </a:lvl6pPr>
            <a:lvl7pPr lvl="6" rtl="0">
              <a:buNone/>
              <a:defRPr sz="2000">
                <a:solidFill>
                  <a:schemeClr val="dk2"/>
                </a:solidFill>
              </a:defRPr>
            </a:lvl7pPr>
            <a:lvl8pPr lvl="7" rtl="0">
              <a:buNone/>
              <a:defRPr sz="2000">
                <a:solidFill>
                  <a:schemeClr val="dk2"/>
                </a:solidFill>
              </a:defRPr>
            </a:lvl8pPr>
            <a:lvl9pPr lvl="8" rtl="0">
              <a:buNone/>
              <a:defRPr sz="2000">
                <a:solidFill>
                  <a:schemeClr val="dk2"/>
                </a:solidFill>
              </a:defRPr>
            </a:lvl9pPr>
          </a:lstStyle>
          <a:p>
            <a:pPr indent="0" lvl="0" marL="0" rtl="0" algn="ctr">
              <a:spcBef>
                <a:spcPts val="0"/>
              </a:spcBef>
              <a:spcAft>
                <a:spcPts val="0"/>
              </a:spcAft>
              <a:buNone/>
            </a:pPr>
            <a:fld id="{00000000-1234-1234-1234-123412341234}" type="slidenum">
              <a:rPr lang="en"/>
              <a:t>‹#›</a:t>
            </a:fld>
            <a:endParaRPr/>
          </a:p>
        </p:txBody>
      </p:sp>
      <p:sp>
        <p:nvSpPr>
          <p:cNvPr id="563" name="Google Shape;563;p56"/>
          <p:cNvSpPr txBox="1"/>
          <p:nvPr>
            <p:ph idx="1" type="subTitle"/>
          </p:nvPr>
        </p:nvSpPr>
        <p:spPr>
          <a:xfrm>
            <a:off x="450150" y="1036475"/>
            <a:ext cx="8243700" cy="8451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4" name="Google Shape;564;p56"/>
          <p:cNvSpPr txBox="1"/>
          <p:nvPr>
            <p:ph idx="2" type="body"/>
          </p:nvPr>
        </p:nvSpPr>
        <p:spPr>
          <a:xfrm>
            <a:off x="465075" y="2802900"/>
            <a:ext cx="2538300" cy="1555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65" name="Google Shape;565;p56"/>
          <p:cNvSpPr txBox="1"/>
          <p:nvPr>
            <p:ph idx="3" type="body"/>
          </p:nvPr>
        </p:nvSpPr>
        <p:spPr>
          <a:xfrm>
            <a:off x="3003375" y="2802900"/>
            <a:ext cx="2538300" cy="1555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66" name="Google Shape;566;p56"/>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5400"/>
              <a:buNone/>
              <a:defRPr sz="5400"/>
            </a:lvl1pPr>
            <a:lvl2pPr lvl="1">
              <a:lnSpc>
                <a:spcPct val="80000"/>
              </a:lnSpc>
              <a:spcBef>
                <a:spcPts val="0"/>
              </a:spcBef>
              <a:spcAft>
                <a:spcPts val="0"/>
              </a:spcAft>
              <a:buSzPts val="5400"/>
              <a:buNone/>
              <a:defRPr sz="5400"/>
            </a:lvl2pPr>
            <a:lvl3pPr lvl="2">
              <a:lnSpc>
                <a:spcPct val="80000"/>
              </a:lnSpc>
              <a:spcBef>
                <a:spcPts val="0"/>
              </a:spcBef>
              <a:spcAft>
                <a:spcPts val="0"/>
              </a:spcAft>
              <a:buSzPts val="5400"/>
              <a:buNone/>
              <a:defRPr sz="5400"/>
            </a:lvl3pPr>
            <a:lvl4pPr lvl="3">
              <a:lnSpc>
                <a:spcPct val="80000"/>
              </a:lnSpc>
              <a:spcBef>
                <a:spcPts val="0"/>
              </a:spcBef>
              <a:spcAft>
                <a:spcPts val="0"/>
              </a:spcAft>
              <a:buSzPts val="5400"/>
              <a:buNone/>
              <a:defRPr sz="5400"/>
            </a:lvl4pPr>
            <a:lvl5pPr lvl="4">
              <a:lnSpc>
                <a:spcPct val="80000"/>
              </a:lnSpc>
              <a:spcBef>
                <a:spcPts val="0"/>
              </a:spcBef>
              <a:spcAft>
                <a:spcPts val="0"/>
              </a:spcAft>
              <a:buSzPts val="5400"/>
              <a:buNone/>
              <a:defRPr sz="5400"/>
            </a:lvl5pPr>
            <a:lvl6pPr lvl="5">
              <a:lnSpc>
                <a:spcPct val="80000"/>
              </a:lnSpc>
              <a:spcBef>
                <a:spcPts val="0"/>
              </a:spcBef>
              <a:spcAft>
                <a:spcPts val="0"/>
              </a:spcAft>
              <a:buSzPts val="5400"/>
              <a:buNone/>
              <a:defRPr sz="5400"/>
            </a:lvl6pPr>
            <a:lvl7pPr lvl="6">
              <a:lnSpc>
                <a:spcPct val="80000"/>
              </a:lnSpc>
              <a:spcBef>
                <a:spcPts val="0"/>
              </a:spcBef>
              <a:spcAft>
                <a:spcPts val="0"/>
              </a:spcAft>
              <a:buSzPts val="5400"/>
              <a:buNone/>
              <a:defRPr sz="5400"/>
            </a:lvl7pPr>
            <a:lvl8pPr lvl="7">
              <a:lnSpc>
                <a:spcPct val="80000"/>
              </a:lnSpc>
              <a:spcBef>
                <a:spcPts val="0"/>
              </a:spcBef>
              <a:spcAft>
                <a:spcPts val="0"/>
              </a:spcAft>
              <a:buSzPts val="5400"/>
              <a:buNone/>
              <a:defRPr sz="5400"/>
            </a:lvl8pPr>
            <a:lvl9pPr lvl="8">
              <a:lnSpc>
                <a:spcPct val="80000"/>
              </a:lnSpc>
              <a:spcBef>
                <a:spcPts val="0"/>
              </a:spcBef>
              <a:spcAft>
                <a:spcPts val="0"/>
              </a:spcAft>
              <a:buSzPts val="5400"/>
              <a:buNone/>
              <a:defRPr sz="54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SECTION_HEADER_1_2">
    <p:bg>
      <p:bgPr>
        <a:solidFill>
          <a:schemeClr val="accent6"/>
        </a:solidFill>
      </p:bgPr>
    </p:bg>
    <p:spTree>
      <p:nvGrpSpPr>
        <p:cNvPr id="567" name="Shape 567"/>
        <p:cNvGrpSpPr/>
        <p:nvPr/>
      </p:nvGrpSpPr>
      <p:grpSpPr>
        <a:xfrm>
          <a:off x="0" y="0"/>
          <a:ext cx="0" cy="0"/>
          <a:chOff x="0" y="0"/>
          <a:chExt cx="0" cy="0"/>
        </a:xfrm>
      </p:grpSpPr>
      <p:sp>
        <p:nvSpPr>
          <p:cNvPr id="568" name="Google Shape;568;p57"/>
          <p:cNvSpPr/>
          <p:nvPr/>
        </p:nvSpPr>
        <p:spPr>
          <a:xfrm>
            <a:off x="245600" y="205147"/>
            <a:ext cx="8648100" cy="47151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69" name="Google Shape;569;p57"/>
          <p:cNvSpPr/>
          <p:nvPr/>
        </p:nvSpPr>
        <p:spPr>
          <a:xfrm>
            <a:off x="323600" y="282875"/>
            <a:ext cx="8492100" cy="4566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70" name="Google Shape;570;p57"/>
          <p:cNvSpPr txBox="1"/>
          <p:nvPr>
            <p:ph idx="12" type="sldNum"/>
          </p:nvPr>
        </p:nvSpPr>
        <p:spPr>
          <a:xfrm>
            <a:off x="8498350" y="4497850"/>
            <a:ext cx="645900" cy="646500"/>
          </a:xfrm>
          <a:prstGeom prst="rect">
            <a:avLst/>
          </a:prstGeom>
          <a:solidFill>
            <a:schemeClr val="accent6"/>
          </a:solidFill>
        </p:spPr>
        <p:txBody>
          <a:bodyPr anchorCtr="0" anchor="ctr" bIns="91425" lIns="91425" spcFirstLastPara="1" rIns="91425" wrap="square" tIns="91425">
            <a:noAutofit/>
          </a:bodyPr>
          <a:lstStyle>
            <a:lvl1pPr lvl="0" rtl="0">
              <a:buNone/>
              <a:defRPr sz="2000">
                <a:solidFill>
                  <a:schemeClr val="accent4"/>
                </a:solidFill>
              </a:defRPr>
            </a:lvl1pPr>
            <a:lvl2pPr lvl="1" rtl="0">
              <a:buNone/>
              <a:defRPr sz="2000">
                <a:solidFill>
                  <a:schemeClr val="accent4"/>
                </a:solidFill>
              </a:defRPr>
            </a:lvl2pPr>
            <a:lvl3pPr lvl="2" rtl="0">
              <a:buNone/>
              <a:defRPr sz="2000">
                <a:solidFill>
                  <a:schemeClr val="accent4"/>
                </a:solidFill>
              </a:defRPr>
            </a:lvl3pPr>
            <a:lvl4pPr lvl="3" rtl="0">
              <a:buNone/>
              <a:defRPr sz="2000">
                <a:solidFill>
                  <a:schemeClr val="accent4"/>
                </a:solidFill>
              </a:defRPr>
            </a:lvl4pPr>
            <a:lvl5pPr lvl="4" rtl="0">
              <a:buNone/>
              <a:defRPr sz="2000">
                <a:solidFill>
                  <a:schemeClr val="accent4"/>
                </a:solidFill>
              </a:defRPr>
            </a:lvl5pPr>
            <a:lvl6pPr lvl="5" rtl="0">
              <a:buNone/>
              <a:defRPr sz="2000">
                <a:solidFill>
                  <a:schemeClr val="accent4"/>
                </a:solidFill>
              </a:defRPr>
            </a:lvl6pPr>
            <a:lvl7pPr lvl="6" rtl="0">
              <a:buNone/>
              <a:defRPr sz="2000">
                <a:solidFill>
                  <a:schemeClr val="accent4"/>
                </a:solidFill>
              </a:defRPr>
            </a:lvl7pPr>
            <a:lvl8pPr lvl="7" rtl="0">
              <a:buNone/>
              <a:defRPr sz="2000">
                <a:solidFill>
                  <a:schemeClr val="accent4"/>
                </a:solidFill>
              </a:defRPr>
            </a:lvl8pPr>
            <a:lvl9pPr lvl="8" rtl="0">
              <a:buNone/>
              <a:defRPr sz="2000">
                <a:solidFill>
                  <a:schemeClr val="accent4"/>
                </a:solidFill>
              </a:defRPr>
            </a:lvl9pPr>
          </a:lstStyle>
          <a:p>
            <a:pPr indent="0" lvl="0" marL="0" rtl="0" algn="ctr">
              <a:spcBef>
                <a:spcPts val="0"/>
              </a:spcBef>
              <a:spcAft>
                <a:spcPts val="0"/>
              </a:spcAft>
              <a:buNone/>
            </a:pPr>
            <a:fld id="{00000000-1234-1234-1234-123412341234}" type="slidenum">
              <a:rPr lang="en"/>
              <a:t>‹#›</a:t>
            </a:fld>
            <a:endParaRPr/>
          </a:p>
        </p:txBody>
      </p:sp>
      <p:sp>
        <p:nvSpPr>
          <p:cNvPr id="571" name="Google Shape;571;p57"/>
          <p:cNvSpPr txBox="1"/>
          <p:nvPr>
            <p:ph idx="1" type="subTitle"/>
          </p:nvPr>
        </p:nvSpPr>
        <p:spPr>
          <a:xfrm>
            <a:off x="450150" y="1036475"/>
            <a:ext cx="8243700" cy="8451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5"/>
              </a:buClr>
              <a:buSzPts val="2000"/>
              <a:buNone/>
              <a:defRPr sz="2000">
                <a:solidFill>
                  <a:schemeClr val="accent5"/>
                </a:solidFill>
              </a:defRPr>
            </a:lvl1pPr>
            <a:lvl2pPr lvl="1">
              <a:spcBef>
                <a:spcPts val="0"/>
              </a:spcBef>
              <a:spcAft>
                <a:spcPts val="0"/>
              </a:spcAft>
              <a:buClr>
                <a:schemeClr val="accent5"/>
              </a:buClr>
              <a:buSzPts val="2000"/>
              <a:buNone/>
              <a:defRPr sz="2000">
                <a:solidFill>
                  <a:schemeClr val="accent5"/>
                </a:solidFill>
              </a:defRPr>
            </a:lvl2pPr>
            <a:lvl3pPr lvl="2">
              <a:spcBef>
                <a:spcPts val="0"/>
              </a:spcBef>
              <a:spcAft>
                <a:spcPts val="0"/>
              </a:spcAft>
              <a:buClr>
                <a:schemeClr val="accent5"/>
              </a:buClr>
              <a:buSzPts val="2000"/>
              <a:buNone/>
              <a:defRPr sz="2000">
                <a:solidFill>
                  <a:schemeClr val="accent5"/>
                </a:solidFill>
              </a:defRPr>
            </a:lvl3pPr>
            <a:lvl4pPr lvl="3">
              <a:spcBef>
                <a:spcPts val="0"/>
              </a:spcBef>
              <a:spcAft>
                <a:spcPts val="0"/>
              </a:spcAft>
              <a:buClr>
                <a:schemeClr val="accent5"/>
              </a:buClr>
              <a:buSzPts val="2000"/>
              <a:buNone/>
              <a:defRPr sz="2000">
                <a:solidFill>
                  <a:schemeClr val="accent5"/>
                </a:solidFill>
              </a:defRPr>
            </a:lvl4pPr>
            <a:lvl5pPr lvl="4">
              <a:spcBef>
                <a:spcPts val="0"/>
              </a:spcBef>
              <a:spcAft>
                <a:spcPts val="0"/>
              </a:spcAft>
              <a:buClr>
                <a:schemeClr val="accent5"/>
              </a:buClr>
              <a:buSzPts val="2000"/>
              <a:buNone/>
              <a:defRPr sz="2000">
                <a:solidFill>
                  <a:schemeClr val="accent5"/>
                </a:solidFill>
              </a:defRPr>
            </a:lvl5pPr>
            <a:lvl6pPr lvl="5">
              <a:spcBef>
                <a:spcPts val="0"/>
              </a:spcBef>
              <a:spcAft>
                <a:spcPts val="0"/>
              </a:spcAft>
              <a:buClr>
                <a:schemeClr val="accent5"/>
              </a:buClr>
              <a:buSzPts val="2000"/>
              <a:buNone/>
              <a:defRPr sz="2000">
                <a:solidFill>
                  <a:schemeClr val="accent5"/>
                </a:solidFill>
              </a:defRPr>
            </a:lvl6pPr>
            <a:lvl7pPr lvl="6">
              <a:spcBef>
                <a:spcPts val="0"/>
              </a:spcBef>
              <a:spcAft>
                <a:spcPts val="0"/>
              </a:spcAft>
              <a:buClr>
                <a:schemeClr val="accent5"/>
              </a:buClr>
              <a:buSzPts val="2000"/>
              <a:buNone/>
              <a:defRPr sz="2000">
                <a:solidFill>
                  <a:schemeClr val="accent5"/>
                </a:solidFill>
              </a:defRPr>
            </a:lvl7pPr>
            <a:lvl8pPr lvl="7">
              <a:spcBef>
                <a:spcPts val="0"/>
              </a:spcBef>
              <a:spcAft>
                <a:spcPts val="0"/>
              </a:spcAft>
              <a:buClr>
                <a:schemeClr val="accent5"/>
              </a:buClr>
              <a:buSzPts val="2000"/>
              <a:buNone/>
              <a:defRPr sz="2000">
                <a:solidFill>
                  <a:schemeClr val="accent5"/>
                </a:solidFill>
              </a:defRPr>
            </a:lvl8pPr>
            <a:lvl9pPr lvl="8">
              <a:spcBef>
                <a:spcPts val="0"/>
              </a:spcBef>
              <a:spcAft>
                <a:spcPts val="0"/>
              </a:spcAft>
              <a:buClr>
                <a:schemeClr val="accent5"/>
              </a:buClr>
              <a:buSzPts val="2000"/>
              <a:buNone/>
              <a:defRPr sz="2000">
                <a:solidFill>
                  <a:schemeClr val="accent5"/>
                </a:solidFill>
              </a:defRPr>
            </a:lvl9pPr>
          </a:lstStyle>
          <a:p/>
        </p:txBody>
      </p:sp>
      <p:sp>
        <p:nvSpPr>
          <p:cNvPr id="572" name="Google Shape;572;p57"/>
          <p:cNvSpPr txBox="1"/>
          <p:nvPr>
            <p:ph idx="2" type="body"/>
          </p:nvPr>
        </p:nvSpPr>
        <p:spPr>
          <a:xfrm>
            <a:off x="465075" y="2802900"/>
            <a:ext cx="5240100" cy="1555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1pPr>
            <a:lvl2pPr indent="-317500" lvl="1" marL="9144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2pPr>
            <a:lvl3pPr indent="-317500" lvl="2" marL="13716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3pPr>
            <a:lvl4pPr indent="-317500" lvl="3" marL="18288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4pPr>
            <a:lvl5pPr indent="-317500" lvl="4" marL="22860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5pPr>
            <a:lvl6pPr indent="-317500" lvl="5" marL="27432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6pPr>
            <a:lvl7pPr indent="-317500" lvl="6" marL="32004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7pPr>
            <a:lvl8pPr indent="-317500" lvl="7" marL="36576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8pPr>
            <a:lvl9pPr indent="-317500" lvl="8" marL="4114800">
              <a:spcBef>
                <a:spcPts val="0"/>
              </a:spcBef>
              <a:spcAft>
                <a:spcPts val="0"/>
              </a:spcAft>
              <a:buClr>
                <a:schemeClr val="accent5"/>
              </a:buClr>
              <a:buSzPts val="1400"/>
              <a:buFont typeface="Archivo Medium"/>
              <a:buChar char="■"/>
              <a:defRPr sz="1400">
                <a:solidFill>
                  <a:schemeClr val="accent5"/>
                </a:solidFill>
                <a:latin typeface="Archivo Medium"/>
                <a:ea typeface="Archivo Medium"/>
                <a:cs typeface="Archivo Medium"/>
                <a:sym typeface="Archivo Medium"/>
              </a:defRPr>
            </a:lvl9pPr>
          </a:lstStyle>
          <a:p/>
        </p:txBody>
      </p:sp>
      <p:sp>
        <p:nvSpPr>
          <p:cNvPr id="573" name="Google Shape;573;p57"/>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4"/>
              </a:buClr>
              <a:buSzPts val="5400"/>
              <a:buNone/>
              <a:defRPr sz="5400">
                <a:solidFill>
                  <a:schemeClr val="accent4"/>
                </a:solidFill>
              </a:defRPr>
            </a:lvl1pPr>
            <a:lvl2pPr lvl="1">
              <a:lnSpc>
                <a:spcPct val="80000"/>
              </a:lnSpc>
              <a:spcBef>
                <a:spcPts val="0"/>
              </a:spcBef>
              <a:spcAft>
                <a:spcPts val="0"/>
              </a:spcAft>
              <a:buClr>
                <a:schemeClr val="accent4"/>
              </a:buClr>
              <a:buSzPts val="5400"/>
              <a:buNone/>
              <a:defRPr sz="5400">
                <a:solidFill>
                  <a:schemeClr val="accent4"/>
                </a:solidFill>
              </a:defRPr>
            </a:lvl2pPr>
            <a:lvl3pPr lvl="2">
              <a:lnSpc>
                <a:spcPct val="80000"/>
              </a:lnSpc>
              <a:spcBef>
                <a:spcPts val="0"/>
              </a:spcBef>
              <a:spcAft>
                <a:spcPts val="0"/>
              </a:spcAft>
              <a:buClr>
                <a:schemeClr val="accent4"/>
              </a:buClr>
              <a:buSzPts val="5400"/>
              <a:buNone/>
              <a:defRPr sz="5400">
                <a:solidFill>
                  <a:schemeClr val="accent4"/>
                </a:solidFill>
              </a:defRPr>
            </a:lvl3pPr>
            <a:lvl4pPr lvl="3">
              <a:lnSpc>
                <a:spcPct val="80000"/>
              </a:lnSpc>
              <a:spcBef>
                <a:spcPts val="0"/>
              </a:spcBef>
              <a:spcAft>
                <a:spcPts val="0"/>
              </a:spcAft>
              <a:buClr>
                <a:schemeClr val="accent4"/>
              </a:buClr>
              <a:buSzPts val="5400"/>
              <a:buNone/>
              <a:defRPr sz="5400">
                <a:solidFill>
                  <a:schemeClr val="accent4"/>
                </a:solidFill>
              </a:defRPr>
            </a:lvl4pPr>
            <a:lvl5pPr lvl="4">
              <a:lnSpc>
                <a:spcPct val="80000"/>
              </a:lnSpc>
              <a:spcBef>
                <a:spcPts val="0"/>
              </a:spcBef>
              <a:spcAft>
                <a:spcPts val="0"/>
              </a:spcAft>
              <a:buClr>
                <a:schemeClr val="accent4"/>
              </a:buClr>
              <a:buSzPts val="5400"/>
              <a:buNone/>
              <a:defRPr sz="5400">
                <a:solidFill>
                  <a:schemeClr val="accent4"/>
                </a:solidFill>
              </a:defRPr>
            </a:lvl5pPr>
            <a:lvl6pPr lvl="5">
              <a:lnSpc>
                <a:spcPct val="80000"/>
              </a:lnSpc>
              <a:spcBef>
                <a:spcPts val="0"/>
              </a:spcBef>
              <a:spcAft>
                <a:spcPts val="0"/>
              </a:spcAft>
              <a:buClr>
                <a:schemeClr val="accent4"/>
              </a:buClr>
              <a:buSzPts val="5400"/>
              <a:buNone/>
              <a:defRPr sz="5400">
                <a:solidFill>
                  <a:schemeClr val="accent4"/>
                </a:solidFill>
              </a:defRPr>
            </a:lvl6pPr>
            <a:lvl7pPr lvl="6">
              <a:lnSpc>
                <a:spcPct val="80000"/>
              </a:lnSpc>
              <a:spcBef>
                <a:spcPts val="0"/>
              </a:spcBef>
              <a:spcAft>
                <a:spcPts val="0"/>
              </a:spcAft>
              <a:buClr>
                <a:schemeClr val="accent4"/>
              </a:buClr>
              <a:buSzPts val="5400"/>
              <a:buNone/>
              <a:defRPr sz="5400">
                <a:solidFill>
                  <a:schemeClr val="accent4"/>
                </a:solidFill>
              </a:defRPr>
            </a:lvl7pPr>
            <a:lvl8pPr lvl="7">
              <a:lnSpc>
                <a:spcPct val="80000"/>
              </a:lnSpc>
              <a:spcBef>
                <a:spcPts val="0"/>
              </a:spcBef>
              <a:spcAft>
                <a:spcPts val="0"/>
              </a:spcAft>
              <a:buClr>
                <a:schemeClr val="accent4"/>
              </a:buClr>
              <a:buSzPts val="5400"/>
              <a:buNone/>
              <a:defRPr sz="5400">
                <a:solidFill>
                  <a:schemeClr val="accent4"/>
                </a:solidFill>
              </a:defRPr>
            </a:lvl8pPr>
            <a:lvl9pPr lvl="8">
              <a:lnSpc>
                <a:spcPct val="80000"/>
              </a:lnSpc>
              <a:spcBef>
                <a:spcPts val="0"/>
              </a:spcBef>
              <a:spcAft>
                <a:spcPts val="0"/>
              </a:spcAft>
              <a:buClr>
                <a:schemeClr val="accent4"/>
              </a:buClr>
              <a:buSzPts val="5400"/>
              <a:buNone/>
              <a:defRPr sz="5400">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SECTION_HEADER_1_1">
    <p:bg>
      <p:bgPr>
        <a:solidFill>
          <a:schemeClr val="lt1"/>
        </a:solidFill>
      </p:bgPr>
    </p:bg>
    <p:spTree>
      <p:nvGrpSpPr>
        <p:cNvPr id="574" name="Shape 574"/>
        <p:cNvGrpSpPr/>
        <p:nvPr/>
      </p:nvGrpSpPr>
      <p:grpSpPr>
        <a:xfrm>
          <a:off x="0" y="0"/>
          <a:ext cx="0" cy="0"/>
          <a:chOff x="0" y="0"/>
          <a:chExt cx="0" cy="0"/>
        </a:xfrm>
      </p:grpSpPr>
      <p:sp>
        <p:nvSpPr>
          <p:cNvPr id="575" name="Google Shape;575;p58"/>
          <p:cNvSpPr/>
          <p:nvPr/>
        </p:nvSpPr>
        <p:spPr>
          <a:xfrm>
            <a:off x="245600" y="205147"/>
            <a:ext cx="8648100" cy="4715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76" name="Google Shape;576;p58"/>
          <p:cNvSpPr/>
          <p:nvPr/>
        </p:nvSpPr>
        <p:spPr>
          <a:xfrm>
            <a:off x="323600" y="282875"/>
            <a:ext cx="84921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77" name="Google Shape;577;p58"/>
          <p:cNvSpPr txBox="1"/>
          <p:nvPr>
            <p:ph idx="12" type="sldNum"/>
          </p:nvPr>
        </p:nvSpPr>
        <p:spPr>
          <a:xfrm>
            <a:off x="8498350" y="4497850"/>
            <a:ext cx="645900" cy="646500"/>
          </a:xfrm>
          <a:prstGeom prst="rect">
            <a:avLst/>
          </a:prstGeom>
          <a:solidFill>
            <a:srgbClr val="FFFFFF"/>
          </a:solidFill>
        </p:spPr>
        <p:txBody>
          <a:bodyPr anchorCtr="0" anchor="ctr" bIns="91425" lIns="91425" spcFirstLastPara="1" rIns="91425" wrap="square" tIns="91425">
            <a:noAutofit/>
          </a:bodyPr>
          <a:lstStyle>
            <a:lvl1pPr lvl="0" rtl="0">
              <a:buNone/>
              <a:defRPr sz="2000">
                <a:solidFill>
                  <a:schemeClr val="dk2"/>
                </a:solidFill>
              </a:defRPr>
            </a:lvl1pPr>
            <a:lvl2pPr lvl="1" rtl="0">
              <a:buNone/>
              <a:defRPr sz="2000">
                <a:solidFill>
                  <a:schemeClr val="dk2"/>
                </a:solidFill>
              </a:defRPr>
            </a:lvl2pPr>
            <a:lvl3pPr lvl="2" rtl="0">
              <a:buNone/>
              <a:defRPr sz="2000">
                <a:solidFill>
                  <a:schemeClr val="dk2"/>
                </a:solidFill>
              </a:defRPr>
            </a:lvl3pPr>
            <a:lvl4pPr lvl="3" rtl="0">
              <a:buNone/>
              <a:defRPr sz="2000">
                <a:solidFill>
                  <a:schemeClr val="dk2"/>
                </a:solidFill>
              </a:defRPr>
            </a:lvl4pPr>
            <a:lvl5pPr lvl="4" rtl="0">
              <a:buNone/>
              <a:defRPr sz="2000">
                <a:solidFill>
                  <a:schemeClr val="dk2"/>
                </a:solidFill>
              </a:defRPr>
            </a:lvl5pPr>
            <a:lvl6pPr lvl="5" rtl="0">
              <a:buNone/>
              <a:defRPr sz="2000">
                <a:solidFill>
                  <a:schemeClr val="dk2"/>
                </a:solidFill>
              </a:defRPr>
            </a:lvl6pPr>
            <a:lvl7pPr lvl="6" rtl="0">
              <a:buNone/>
              <a:defRPr sz="2000">
                <a:solidFill>
                  <a:schemeClr val="dk2"/>
                </a:solidFill>
              </a:defRPr>
            </a:lvl7pPr>
            <a:lvl8pPr lvl="7" rtl="0">
              <a:buNone/>
              <a:defRPr sz="2000">
                <a:solidFill>
                  <a:schemeClr val="dk2"/>
                </a:solidFill>
              </a:defRPr>
            </a:lvl8pPr>
            <a:lvl9pPr lvl="8" rtl="0">
              <a:buNone/>
              <a:defRPr sz="2000">
                <a:solidFill>
                  <a:schemeClr val="dk2"/>
                </a:solidFill>
              </a:defRPr>
            </a:lvl9pPr>
          </a:lstStyle>
          <a:p>
            <a:pPr indent="0" lvl="0" marL="0" rtl="0" algn="ctr">
              <a:spcBef>
                <a:spcPts val="0"/>
              </a:spcBef>
              <a:spcAft>
                <a:spcPts val="0"/>
              </a:spcAft>
              <a:buNone/>
            </a:pPr>
            <a:fld id="{00000000-1234-1234-1234-123412341234}" type="slidenum">
              <a:rPr lang="en"/>
              <a:t>‹#›</a:t>
            </a:fld>
            <a:endParaRPr/>
          </a:p>
        </p:txBody>
      </p:sp>
      <p:sp>
        <p:nvSpPr>
          <p:cNvPr id="578" name="Google Shape;578;p58"/>
          <p:cNvSpPr txBox="1"/>
          <p:nvPr>
            <p:ph idx="1" type="body"/>
          </p:nvPr>
        </p:nvSpPr>
        <p:spPr>
          <a:xfrm>
            <a:off x="465075" y="2802900"/>
            <a:ext cx="2538300" cy="1555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79" name="Google Shape;579;p58"/>
          <p:cNvSpPr txBox="1"/>
          <p:nvPr>
            <p:ph idx="2" type="body"/>
          </p:nvPr>
        </p:nvSpPr>
        <p:spPr>
          <a:xfrm>
            <a:off x="3003375" y="2802900"/>
            <a:ext cx="2538300" cy="1555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80" name="Google Shape;580;p58"/>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5400"/>
              <a:buNone/>
              <a:defRPr sz="5400"/>
            </a:lvl1pPr>
            <a:lvl2pPr lvl="1">
              <a:lnSpc>
                <a:spcPct val="80000"/>
              </a:lnSpc>
              <a:spcBef>
                <a:spcPts val="0"/>
              </a:spcBef>
              <a:spcAft>
                <a:spcPts val="0"/>
              </a:spcAft>
              <a:buSzPts val="5400"/>
              <a:buNone/>
              <a:defRPr sz="5400"/>
            </a:lvl2pPr>
            <a:lvl3pPr lvl="2">
              <a:lnSpc>
                <a:spcPct val="80000"/>
              </a:lnSpc>
              <a:spcBef>
                <a:spcPts val="0"/>
              </a:spcBef>
              <a:spcAft>
                <a:spcPts val="0"/>
              </a:spcAft>
              <a:buSzPts val="5400"/>
              <a:buNone/>
              <a:defRPr sz="5400"/>
            </a:lvl3pPr>
            <a:lvl4pPr lvl="3">
              <a:lnSpc>
                <a:spcPct val="80000"/>
              </a:lnSpc>
              <a:spcBef>
                <a:spcPts val="0"/>
              </a:spcBef>
              <a:spcAft>
                <a:spcPts val="0"/>
              </a:spcAft>
              <a:buSzPts val="5400"/>
              <a:buNone/>
              <a:defRPr sz="5400"/>
            </a:lvl4pPr>
            <a:lvl5pPr lvl="4">
              <a:lnSpc>
                <a:spcPct val="80000"/>
              </a:lnSpc>
              <a:spcBef>
                <a:spcPts val="0"/>
              </a:spcBef>
              <a:spcAft>
                <a:spcPts val="0"/>
              </a:spcAft>
              <a:buSzPts val="5400"/>
              <a:buNone/>
              <a:defRPr sz="5400"/>
            </a:lvl5pPr>
            <a:lvl6pPr lvl="5">
              <a:lnSpc>
                <a:spcPct val="80000"/>
              </a:lnSpc>
              <a:spcBef>
                <a:spcPts val="0"/>
              </a:spcBef>
              <a:spcAft>
                <a:spcPts val="0"/>
              </a:spcAft>
              <a:buSzPts val="5400"/>
              <a:buNone/>
              <a:defRPr sz="5400"/>
            </a:lvl6pPr>
            <a:lvl7pPr lvl="6">
              <a:lnSpc>
                <a:spcPct val="80000"/>
              </a:lnSpc>
              <a:spcBef>
                <a:spcPts val="0"/>
              </a:spcBef>
              <a:spcAft>
                <a:spcPts val="0"/>
              </a:spcAft>
              <a:buSzPts val="5400"/>
              <a:buNone/>
              <a:defRPr sz="5400"/>
            </a:lvl7pPr>
            <a:lvl8pPr lvl="7">
              <a:lnSpc>
                <a:spcPct val="80000"/>
              </a:lnSpc>
              <a:spcBef>
                <a:spcPts val="0"/>
              </a:spcBef>
              <a:spcAft>
                <a:spcPts val="0"/>
              </a:spcAft>
              <a:buSzPts val="5400"/>
              <a:buNone/>
              <a:defRPr sz="5400"/>
            </a:lvl8pPr>
            <a:lvl9pPr lvl="8">
              <a:lnSpc>
                <a:spcPct val="80000"/>
              </a:lnSpc>
              <a:spcBef>
                <a:spcPts val="0"/>
              </a:spcBef>
              <a:spcAft>
                <a:spcPts val="0"/>
              </a:spcAft>
              <a:buSzPts val="5400"/>
              <a:buNone/>
              <a:defRPr sz="54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SECTION_HEADER_1_1_1">
    <p:bg>
      <p:bgPr>
        <a:solidFill>
          <a:schemeClr val="lt1"/>
        </a:solidFill>
      </p:bgPr>
    </p:bg>
    <p:spTree>
      <p:nvGrpSpPr>
        <p:cNvPr id="581" name="Shape 581"/>
        <p:cNvGrpSpPr/>
        <p:nvPr/>
      </p:nvGrpSpPr>
      <p:grpSpPr>
        <a:xfrm>
          <a:off x="0" y="0"/>
          <a:ext cx="0" cy="0"/>
          <a:chOff x="0" y="0"/>
          <a:chExt cx="0" cy="0"/>
        </a:xfrm>
      </p:grpSpPr>
      <p:sp>
        <p:nvSpPr>
          <p:cNvPr id="582" name="Google Shape;582;p59"/>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5400"/>
              <a:buNone/>
              <a:defRPr sz="5400"/>
            </a:lvl1pPr>
            <a:lvl2pPr lvl="1">
              <a:lnSpc>
                <a:spcPct val="80000"/>
              </a:lnSpc>
              <a:spcBef>
                <a:spcPts val="0"/>
              </a:spcBef>
              <a:spcAft>
                <a:spcPts val="0"/>
              </a:spcAft>
              <a:buSzPts val="5400"/>
              <a:buNone/>
              <a:defRPr sz="5400"/>
            </a:lvl2pPr>
            <a:lvl3pPr lvl="2">
              <a:lnSpc>
                <a:spcPct val="80000"/>
              </a:lnSpc>
              <a:spcBef>
                <a:spcPts val="0"/>
              </a:spcBef>
              <a:spcAft>
                <a:spcPts val="0"/>
              </a:spcAft>
              <a:buSzPts val="5400"/>
              <a:buNone/>
              <a:defRPr sz="5400"/>
            </a:lvl3pPr>
            <a:lvl4pPr lvl="3">
              <a:lnSpc>
                <a:spcPct val="80000"/>
              </a:lnSpc>
              <a:spcBef>
                <a:spcPts val="0"/>
              </a:spcBef>
              <a:spcAft>
                <a:spcPts val="0"/>
              </a:spcAft>
              <a:buSzPts val="5400"/>
              <a:buNone/>
              <a:defRPr sz="5400"/>
            </a:lvl4pPr>
            <a:lvl5pPr lvl="4">
              <a:lnSpc>
                <a:spcPct val="80000"/>
              </a:lnSpc>
              <a:spcBef>
                <a:spcPts val="0"/>
              </a:spcBef>
              <a:spcAft>
                <a:spcPts val="0"/>
              </a:spcAft>
              <a:buSzPts val="5400"/>
              <a:buNone/>
              <a:defRPr sz="5400"/>
            </a:lvl5pPr>
            <a:lvl6pPr lvl="5">
              <a:lnSpc>
                <a:spcPct val="80000"/>
              </a:lnSpc>
              <a:spcBef>
                <a:spcPts val="0"/>
              </a:spcBef>
              <a:spcAft>
                <a:spcPts val="0"/>
              </a:spcAft>
              <a:buSzPts val="5400"/>
              <a:buNone/>
              <a:defRPr sz="5400"/>
            </a:lvl6pPr>
            <a:lvl7pPr lvl="6">
              <a:lnSpc>
                <a:spcPct val="80000"/>
              </a:lnSpc>
              <a:spcBef>
                <a:spcPts val="0"/>
              </a:spcBef>
              <a:spcAft>
                <a:spcPts val="0"/>
              </a:spcAft>
              <a:buSzPts val="5400"/>
              <a:buNone/>
              <a:defRPr sz="5400"/>
            </a:lvl7pPr>
            <a:lvl8pPr lvl="7">
              <a:lnSpc>
                <a:spcPct val="80000"/>
              </a:lnSpc>
              <a:spcBef>
                <a:spcPts val="0"/>
              </a:spcBef>
              <a:spcAft>
                <a:spcPts val="0"/>
              </a:spcAft>
              <a:buSzPts val="5400"/>
              <a:buNone/>
              <a:defRPr sz="5400"/>
            </a:lvl8pPr>
            <a:lvl9pPr lvl="8">
              <a:lnSpc>
                <a:spcPct val="80000"/>
              </a:lnSpc>
              <a:spcBef>
                <a:spcPts val="0"/>
              </a:spcBef>
              <a:spcAft>
                <a:spcPts val="0"/>
              </a:spcAft>
              <a:buSzPts val="5400"/>
              <a:buNone/>
              <a:defRPr sz="5400"/>
            </a:lvl9pPr>
          </a:lstStyle>
          <a:p/>
        </p:txBody>
      </p:sp>
      <p:sp>
        <p:nvSpPr>
          <p:cNvPr id="583" name="Google Shape;583;p59"/>
          <p:cNvSpPr/>
          <p:nvPr/>
        </p:nvSpPr>
        <p:spPr>
          <a:xfrm>
            <a:off x="250425" y="1433825"/>
            <a:ext cx="2871600" cy="1608300"/>
          </a:xfrm>
          <a:prstGeom prst="rect">
            <a:avLst/>
          </a:pr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84" name="Google Shape;584;p59"/>
          <p:cNvSpPr/>
          <p:nvPr/>
        </p:nvSpPr>
        <p:spPr>
          <a:xfrm>
            <a:off x="328425" y="1506450"/>
            <a:ext cx="2715600" cy="1464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85" name="Google Shape;585;p59"/>
          <p:cNvSpPr txBox="1"/>
          <p:nvPr>
            <p:ph idx="1" type="subTitle"/>
          </p:nvPr>
        </p:nvSpPr>
        <p:spPr>
          <a:xfrm>
            <a:off x="372675" y="1546175"/>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2"/>
              </a:buClr>
              <a:buSzPts val="2600"/>
              <a:buNone/>
              <a:defRPr sz="2600">
                <a:solidFill>
                  <a:schemeClr val="accent2"/>
                </a:solidFill>
              </a:defRPr>
            </a:lvl1pPr>
            <a:lvl2pPr lvl="1" algn="ctr">
              <a:spcBef>
                <a:spcPts val="0"/>
              </a:spcBef>
              <a:spcAft>
                <a:spcPts val="0"/>
              </a:spcAft>
              <a:buClr>
                <a:schemeClr val="accent2"/>
              </a:buClr>
              <a:buSzPts val="2600"/>
              <a:buNone/>
              <a:defRPr sz="2600">
                <a:solidFill>
                  <a:schemeClr val="accent2"/>
                </a:solidFill>
              </a:defRPr>
            </a:lvl2pPr>
            <a:lvl3pPr lvl="2" algn="ctr">
              <a:spcBef>
                <a:spcPts val="0"/>
              </a:spcBef>
              <a:spcAft>
                <a:spcPts val="0"/>
              </a:spcAft>
              <a:buClr>
                <a:schemeClr val="accent2"/>
              </a:buClr>
              <a:buSzPts val="2600"/>
              <a:buNone/>
              <a:defRPr sz="2600">
                <a:solidFill>
                  <a:schemeClr val="accent2"/>
                </a:solidFill>
              </a:defRPr>
            </a:lvl3pPr>
            <a:lvl4pPr lvl="3" algn="ctr">
              <a:spcBef>
                <a:spcPts val="0"/>
              </a:spcBef>
              <a:spcAft>
                <a:spcPts val="0"/>
              </a:spcAft>
              <a:buClr>
                <a:schemeClr val="accent2"/>
              </a:buClr>
              <a:buSzPts val="2600"/>
              <a:buNone/>
              <a:defRPr sz="2600">
                <a:solidFill>
                  <a:schemeClr val="accent2"/>
                </a:solidFill>
              </a:defRPr>
            </a:lvl4pPr>
            <a:lvl5pPr lvl="4" algn="ctr">
              <a:spcBef>
                <a:spcPts val="0"/>
              </a:spcBef>
              <a:spcAft>
                <a:spcPts val="0"/>
              </a:spcAft>
              <a:buClr>
                <a:schemeClr val="accent2"/>
              </a:buClr>
              <a:buSzPts val="2600"/>
              <a:buNone/>
              <a:defRPr sz="2600">
                <a:solidFill>
                  <a:schemeClr val="accent2"/>
                </a:solidFill>
              </a:defRPr>
            </a:lvl5pPr>
            <a:lvl6pPr lvl="5" algn="ctr">
              <a:spcBef>
                <a:spcPts val="0"/>
              </a:spcBef>
              <a:spcAft>
                <a:spcPts val="0"/>
              </a:spcAft>
              <a:buClr>
                <a:schemeClr val="accent2"/>
              </a:buClr>
              <a:buSzPts val="2600"/>
              <a:buNone/>
              <a:defRPr sz="2600">
                <a:solidFill>
                  <a:schemeClr val="accent2"/>
                </a:solidFill>
              </a:defRPr>
            </a:lvl6pPr>
            <a:lvl7pPr lvl="6" algn="ctr">
              <a:spcBef>
                <a:spcPts val="0"/>
              </a:spcBef>
              <a:spcAft>
                <a:spcPts val="0"/>
              </a:spcAft>
              <a:buClr>
                <a:schemeClr val="accent2"/>
              </a:buClr>
              <a:buSzPts val="2600"/>
              <a:buNone/>
              <a:defRPr sz="2600">
                <a:solidFill>
                  <a:schemeClr val="accent2"/>
                </a:solidFill>
              </a:defRPr>
            </a:lvl7pPr>
            <a:lvl8pPr lvl="7" algn="ctr">
              <a:spcBef>
                <a:spcPts val="0"/>
              </a:spcBef>
              <a:spcAft>
                <a:spcPts val="0"/>
              </a:spcAft>
              <a:buClr>
                <a:schemeClr val="accent2"/>
              </a:buClr>
              <a:buSzPts val="2600"/>
              <a:buNone/>
              <a:defRPr sz="2600">
                <a:solidFill>
                  <a:schemeClr val="accent2"/>
                </a:solidFill>
              </a:defRPr>
            </a:lvl8pPr>
            <a:lvl9pPr lvl="8" algn="ctr">
              <a:spcBef>
                <a:spcPts val="0"/>
              </a:spcBef>
              <a:spcAft>
                <a:spcPts val="0"/>
              </a:spcAft>
              <a:buClr>
                <a:schemeClr val="accent2"/>
              </a:buClr>
              <a:buSzPts val="2600"/>
              <a:buNone/>
              <a:defRPr sz="2600">
                <a:solidFill>
                  <a:schemeClr val="accent2"/>
                </a:solidFill>
              </a:defRPr>
            </a:lvl9pPr>
          </a:lstStyle>
          <a:p/>
        </p:txBody>
      </p:sp>
      <p:sp>
        <p:nvSpPr>
          <p:cNvPr id="586" name="Google Shape;586;p59"/>
          <p:cNvSpPr/>
          <p:nvPr/>
        </p:nvSpPr>
        <p:spPr>
          <a:xfrm>
            <a:off x="250400" y="3041900"/>
            <a:ext cx="2871600" cy="1608300"/>
          </a:xfrm>
          <a:prstGeom prst="rect">
            <a:avLst/>
          </a:prstGeom>
          <a:solidFill>
            <a:schemeClr val="accent6"/>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87" name="Google Shape;587;p59"/>
          <p:cNvSpPr/>
          <p:nvPr/>
        </p:nvSpPr>
        <p:spPr>
          <a:xfrm>
            <a:off x="328400" y="3114500"/>
            <a:ext cx="2715600" cy="146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88" name="Google Shape;588;p59"/>
          <p:cNvSpPr txBox="1"/>
          <p:nvPr>
            <p:ph idx="2" type="subTitle"/>
          </p:nvPr>
        </p:nvSpPr>
        <p:spPr>
          <a:xfrm>
            <a:off x="370848" y="3154250"/>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5"/>
              </a:buClr>
              <a:buSzPts val="2600"/>
              <a:buNone/>
              <a:defRPr sz="2600">
                <a:solidFill>
                  <a:schemeClr val="accent5"/>
                </a:solidFill>
              </a:defRPr>
            </a:lvl1pPr>
            <a:lvl2pPr lvl="1" algn="ctr">
              <a:spcBef>
                <a:spcPts val="0"/>
              </a:spcBef>
              <a:spcAft>
                <a:spcPts val="0"/>
              </a:spcAft>
              <a:buClr>
                <a:schemeClr val="accent5"/>
              </a:buClr>
              <a:buSzPts val="2600"/>
              <a:buNone/>
              <a:defRPr sz="2600">
                <a:solidFill>
                  <a:schemeClr val="accent5"/>
                </a:solidFill>
              </a:defRPr>
            </a:lvl2pPr>
            <a:lvl3pPr lvl="2" algn="ctr">
              <a:spcBef>
                <a:spcPts val="0"/>
              </a:spcBef>
              <a:spcAft>
                <a:spcPts val="0"/>
              </a:spcAft>
              <a:buClr>
                <a:schemeClr val="accent5"/>
              </a:buClr>
              <a:buSzPts val="2600"/>
              <a:buNone/>
              <a:defRPr sz="2600">
                <a:solidFill>
                  <a:schemeClr val="accent5"/>
                </a:solidFill>
              </a:defRPr>
            </a:lvl3pPr>
            <a:lvl4pPr lvl="3" algn="ctr">
              <a:spcBef>
                <a:spcPts val="0"/>
              </a:spcBef>
              <a:spcAft>
                <a:spcPts val="0"/>
              </a:spcAft>
              <a:buClr>
                <a:schemeClr val="accent5"/>
              </a:buClr>
              <a:buSzPts val="2600"/>
              <a:buNone/>
              <a:defRPr sz="2600">
                <a:solidFill>
                  <a:schemeClr val="accent5"/>
                </a:solidFill>
              </a:defRPr>
            </a:lvl4pPr>
            <a:lvl5pPr lvl="4" algn="ctr">
              <a:spcBef>
                <a:spcPts val="0"/>
              </a:spcBef>
              <a:spcAft>
                <a:spcPts val="0"/>
              </a:spcAft>
              <a:buClr>
                <a:schemeClr val="accent5"/>
              </a:buClr>
              <a:buSzPts val="2600"/>
              <a:buNone/>
              <a:defRPr sz="2600">
                <a:solidFill>
                  <a:schemeClr val="accent5"/>
                </a:solidFill>
              </a:defRPr>
            </a:lvl5pPr>
            <a:lvl6pPr lvl="5" algn="ctr">
              <a:spcBef>
                <a:spcPts val="0"/>
              </a:spcBef>
              <a:spcAft>
                <a:spcPts val="0"/>
              </a:spcAft>
              <a:buClr>
                <a:schemeClr val="accent5"/>
              </a:buClr>
              <a:buSzPts val="2600"/>
              <a:buNone/>
              <a:defRPr sz="2600">
                <a:solidFill>
                  <a:schemeClr val="accent5"/>
                </a:solidFill>
              </a:defRPr>
            </a:lvl6pPr>
            <a:lvl7pPr lvl="6" algn="ctr">
              <a:spcBef>
                <a:spcPts val="0"/>
              </a:spcBef>
              <a:spcAft>
                <a:spcPts val="0"/>
              </a:spcAft>
              <a:buClr>
                <a:schemeClr val="accent5"/>
              </a:buClr>
              <a:buSzPts val="2600"/>
              <a:buNone/>
              <a:defRPr sz="2600">
                <a:solidFill>
                  <a:schemeClr val="accent5"/>
                </a:solidFill>
              </a:defRPr>
            </a:lvl7pPr>
            <a:lvl8pPr lvl="7" algn="ctr">
              <a:spcBef>
                <a:spcPts val="0"/>
              </a:spcBef>
              <a:spcAft>
                <a:spcPts val="0"/>
              </a:spcAft>
              <a:buClr>
                <a:schemeClr val="accent5"/>
              </a:buClr>
              <a:buSzPts val="2600"/>
              <a:buNone/>
              <a:defRPr sz="2600">
                <a:solidFill>
                  <a:schemeClr val="accent5"/>
                </a:solidFill>
              </a:defRPr>
            </a:lvl8pPr>
            <a:lvl9pPr lvl="8" algn="ctr">
              <a:spcBef>
                <a:spcPts val="0"/>
              </a:spcBef>
              <a:spcAft>
                <a:spcPts val="0"/>
              </a:spcAft>
              <a:buClr>
                <a:schemeClr val="accent5"/>
              </a:buClr>
              <a:buSzPts val="2600"/>
              <a:buNone/>
              <a:defRPr sz="2600">
                <a:solidFill>
                  <a:schemeClr val="accent5"/>
                </a:solidFill>
              </a:defRPr>
            </a:lvl9pPr>
          </a:lstStyle>
          <a:p/>
        </p:txBody>
      </p:sp>
      <p:sp>
        <p:nvSpPr>
          <p:cNvPr id="589" name="Google Shape;589;p59"/>
          <p:cNvSpPr/>
          <p:nvPr/>
        </p:nvSpPr>
        <p:spPr>
          <a:xfrm>
            <a:off x="3122025" y="1433825"/>
            <a:ext cx="2871600" cy="1608300"/>
          </a:xfrm>
          <a:prstGeom prst="rect">
            <a:avLst/>
          </a:prstGeom>
          <a:solidFill>
            <a:schemeClr val="accent6"/>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0" name="Google Shape;590;p59"/>
          <p:cNvSpPr/>
          <p:nvPr/>
        </p:nvSpPr>
        <p:spPr>
          <a:xfrm>
            <a:off x="3200025" y="1506450"/>
            <a:ext cx="2715600" cy="146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1" name="Google Shape;591;p59"/>
          <p:cNvSpPr txBox="1"/>
          <p:nvPr>
            <p:ph idx="3" type="subTitle"/>
          </p:nvPr>
        </p:nvSpPr>
        <p:spPr>
          <a:xfrm>
            <a:off x="3244275" y="1546175"/>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5"/>
              </a:buClr>
              <a:buSzPts val="2600"/>
              <a:buNone/>
              <a:defRPr sz="2600">
                <a:solidFill>
                  <a:schemeClr val="accent5"/>
                </a:solidFill>
              </a:defRPr>
            </a:lvl1pPr>
            <a:lvl2pPr lvl="1" algn="ctr">
              <a:spcBef>
                <a:spcPts val="0"/>
              </a:spcBef>
              <a:spcAft>
                <a:spcPts val="0"/>
              </a:spcAft>
              <a:buClr>
                <a:schemeClr val="accent5"/>
              </a:buClr>
              <a:buSzPts val="2600"/>
              <a:buNone/>
              <a:defRPr sz="2600">
                <a:solidFill>
                  <a:schemeClr val="accent5"/>
                </a:solidFill>
              </a:defRPr>
            </a:lvl2pPr>
            <a:lvl3pPr lvl="2" algn="ctr">
              <a:spcBef>
                <a:spcPts val="0"/>
              </a:spcBef>
              <a:spcAft>
                <a:spcPts val="0"/>
              </a:spcAft>
              <a:buClr>
                <a:schemeClr val="accent5"/>
              </a:buClr>
              <a:buSzPts val="2600"/>
              <a:buNone/>
              <a:defRPr sz="2600">
                <a:solidFill>
                  <a:schemeClr val="accent5"/>
                </a:solidFill>
              </a:defRPr>
            </a:lvl3pPr>
            <a:lvl4pPr lvl="3" algn="ctr">
              <a:spcBef>
                <a:spcPts val="0"/>
              </a:spcBef>
              <a:spcAft>
                <a:spcPts val="0"/>
              </a:spcAft>
              <a:buClr>
                <a:schemeClr val="accent5"/>
              </a:buClr>
              <a:buSzPts val="2600"/>
              <a:buNone/>
              <a:defRPr sz="2600">
                <a:solidFill>
                  <a:schemeClr val="accent5"/>
                </a:solidFill>
              </a:defRPr>
            </a:lvl4pPr>
            <a:lvl5pPr lvl="4" algn="ctr">
              <a:spcBef>
                <a:spcPts val="0"/>
              </a:spcBef>
              <a:spcAft>
                <a:spcPts val="0"/>
              </a:spcAft>
              <a:buClr>
                <a:schemeClr val="accent5"/>
              </a:buClr>
              <a:buSzPts val="2600"/>
              <a:buNone/>
              <a:defRPr sz="2600">
                <a:solidFill>
                  <a:schemeClr val="accent5"/>
                </a:solidFill>
              </a:defRPr>
            </a:lvl5pPr>
            <a:lvl6pPr lvl="5" algn="ctr">
              <a:spcBef>
                <a:spcPts val="0"/>
              </a:spcBef>
              <a:spcAft>
                <a:spcPts val="0"/>
              </a:spcAft>
              <a:buClr>
                <a:schemeClr val="accent5"/>
              </a:buClr>
              <a:buSzPts val="2600"/>
              <a:buNone/>
              <a:defRPr sz="2600">
                <a:solidFill>
                  <a:schemeClr val="accent5"/>
                </a:solidFill>
              </a:defRPr>
            </a:lvl6pPr>
            <a:lvl7pPr lvl="6" algn="ctr">
              <a:spcBef>
                <a:spcPts val="0"/>
              </a:spcBef>
              <a:spcAft>
                <a:spcPts val="0"/>
              </a:spcAft>
              <a:buClr>
                <a:schemeClr val="accent5"/>
              </a:buClr>
              <a:buSzPts val="2600"/>
              <a:buNone/>
              <a:defRPr sz="2600">
                <a:solidFill>
                  <a:schemeClr val="accent5"/>
                </a:solidFill>
              </a:defRPr>
            </a:lvl7pPr>
            <a:lvl8pPr lvl="7" algn="ctr">
              <a:spcBef>
                <a:spcPts val="0"/>
              </a:spcBef>
              <a:spcAft>
                <a:spcPts val="0"/>
              </a:spcAft>
              <a:buClr>
                <a:schemeClr val="accent5"/>
              </a:buClr>
              <a:buSzPts val="2600"/>
              <a:buNone/>
              <a:defRPr sz="2600">
                <a:solidFill>
                  <a:schemeClr val="accent5"/>
                </a:solidFill>
              </a:defRPr>
            </a:lvl8pPr>
            <a:lvl9pPr lvl="8" algn="ctr">
              <a:spcBef>
                <a:spcPts val="0"/>
              </a:spcBef>
              <a:spcAft>
                <a:spcPts val="0"/>
              </a:spcAft>
              <a:buClr>
                <a:schemeClr val="accent5"/>
              </a:buClr>
              <a:buSzPts val="2600"/>
              <a:buNone/>
              <a:defRPr sz="2600">
                <a:solidFill>
                  <a:schemeClr val="accent5"/>
                </a:solidFill>
              </a:defRPr>
            </a:lvl9pPr>
          </a:lstStyle>
          <a:p/>
        </p:txBody>
      </p:sp>
      <p:sp>
        <p:nvSpPr>
          <p:cNvPr id="592" name="Google Shape;592;p59"/>
          <p:cNvSpPr/>
          <p:nvPr/>
        </p:nvSpPr>
        <p:spPr>
          <a:xfrm>
            <a:off x="3122000" y="3041900"/>
            <a:ext cx="2871600" cy="1608300"/>
          </a:xfrm>
          <a:prstGeom prst="rect">
            <a:avLst/>
          </a:pr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3" name="Google Shape;593;p59"/>
          <p:cNvSpPr/>
          <p:nvPr/>
        </p:nvSpPr>
        <p:spPr>
          <a:xfrm>
            <a:off x="3200000" y="3114500"/>
            <a:ext cx="2715600" cy="1464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4" name="Google Shape;594;p59"/>
          <p:cNvSpPr txBox="1"/>
          <p:nvPr>
            <p:ph idx="4" type="subTitle"/>
          </p:nvPr>
        </p:nvSpPr>
        <p:spPr>
          <a:xfrm>
            <a:off x="3242448" y="3154250"/>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2"/>
              </a:buClr>
              <a:buSzPts val="2600"/>
              <a:buNone/>
              <a:defRPr sz="2600">
                <a:solidFill>
                  <a:schemeClr val="accent2"/>
                </a:solidFill>
              </a:defRPr>
            </a:lvl1pPr>
            <a:lvl2pPr lvl="1" algn="ctr">
              <a:spcBef>
                <a:spcPts val="0"/>
              </a:spcBef>
              <a:spcAft>
                <a:spcPts val="0"/>
              </a:spcAft>
              <a:buClr>
                <a:schemeClr val="accent2"/>
              </a:buClr>
              <a:buSzPts val="2600"/>
              <a:buNone/>
              <a:defRPr sz="2600">
                <a:solidFill>
                  <a:schemeClr val="accent2"/>
                </a:solidFill>
              </a:defRPr>
            </a:lvl2pPr>
            <a:lvl3pPr lvl="2" algn="ctr">
              <a:spcBef>
                <a:spcPts val="0"/>
              </a:spcBef>
              <a:spcAft>
                <a:spcPts val="0"/>
              </a:spcAft>
              <a:buClr>
                <a:schemeClr val="accent2"/>
              </a:buClr>
              <a:buSzPts val="2600"/>
              <a:buNone/>
              <a:defRPr sz="2600">
                <a:solidFill>
                  <a:schemeClr val="accent2"/>
                </a:solidFill>
              </a:defRPr>
            </a:lvl3pPr>
            <a:lvl4pPr lvl="3" algn="ctr">
              <a:spcBef>
                <a:spcPts val="0"/>
              </a:spcBef>
              <a:spcAft>
                <a:spcPts val="0"/>
              </a:spcAft>
              <a:buClr>
                <a:schemeClr val="accent2"/>
              </a:buClr>
              <a:buSzPts val="2600"/>
              <a:buNone/>
              <a:defRPr sz="2600">
                <a:solidFill>
                  <a:schemeClr val="accent2"/>
                </a:solidFill>
              </a:defRPr>
            </a:lvl4pPr>
            <a:lvl5pPr lvl="4" algn="ctr">
              <a:spcBef>
                <a:spcPts val="0"/>
              </a:spcBef>
              <a:spcAft>
                <a:spcPts val="0"/>
              </a:spcAft>
              <a:buClr>
                <a:schemeClr val="accent2"/>
              </a:buClr>
              <a:buSzPts val="2600"/>
              <a:buNone/>
              <a:defRPr sz="2600">
                <a:solidFill>
                  <a:schemeClr val="accent2"/>
                </a:solidFill>
              </a:defRPr>
            </a:lvl5pPr>
            <a:lvl6pPr lvl="5" algn="ctr">
              <a:spcBef>
                <a:spcPts val="0"/>
              </a:spcBef>
              <a:spcAft>
                <a:spcPts val="0"/>
              </a:spcAft>
              <a:buClr>
                <a:schemeClr val="accent2"/>
              </a:buClr>
              <a:buSzPts val="2600"/>
              <a:buNone/>
              <a:defRPr sz="2600">
                <a:solidFill>
                  <a:schemeClr val="accent2"/>
                </a:solidFill>
              </a:defRPr>
            </a:lvl6pPr>
            <a:lvl7pPr lvl="6" algn="ctr">
              <a:spcBef>
                <a:spcPts val="0"/>
              </a:spcBef>
              <a:spcAft>
                <a:spcPts val="0"/>
              </a:spcAft>
              <a:buClr>
                <a:schemeClr val="accent2"/>
              </a:buClr>
              <a:buSzPts val="2600"/>
              <a:buNone/>
              <a:defRPr sz="2600">
                <a:solidFill>
                  <a:schemeClr val="accent2"/>
                </a:solidFill>
              </a:defRPr>
            </a:lvl7pPr>
            <a:lvl8pPr lvl="7" algn="ctr">
              <a:spcBef>
                <a:spcPts val="0"/>
              </a:spcBef>
              <a:spcAft>
                <a:spcPts val="0"/>
              </a:spcAft>
              <a:buClr>
                <a:schemeClr val="accent2"/>
              </a:buClr>
              <a:buSzPts val="2600"/>
              <a:buNone/>
              <a:defRPr sz="2600">
                <a:solidFill>
                  <a:schemeClr val="accent2"/>
                </a:solidFill>
              </a:defRPr>
            </a:lvl8pPr>
            <a:lvl9pPr lvl="8" algn="ctr">
              <a:spcBef>
                <a:spcPts val="0"/>
              </a:spcBef>
              <a:spcAft>
                <a:spcPts val="0"/>
              </a:spcAft>
              <a:buClr>
                <a:schemeClr val="accent2"/>
              </a:buClr>
              <a:buSzPts val="2600"/>
              <a:buNone/>
              <a:defRPr sz="2600">
                <a:solidFill>
                  <a:schemeClr val="accent2"/>
                </a:solidFill>
              </a:defRPr>
            </a:lvl9pPr>
          </a:lstStyle>
          <a:p/>
        </p:txBody>
      </p:sp>
      <p:sp>
        <p:nvSpPr>
          <p:cNvPr id="595" name="Google Shape;595;p59"/>
          <p:cNvSpPr/>
          <p:nvPr/>
        </p:nvSpPr>
        <p:spPr>
          <a:xfrm>
            <a:off x="5993675" y="1433825"/>
            <a:ext cx="2871600" cy="1608300"/>
          </a:xfrm>
          <a:prstGeom prst="rect">
            <a:avLst/>
          </a:pr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6" name="Google Shape;596;p59"/>
          <p:cNvSpPr/>
          <p:nvPr/>
        </p:nvSpPr>
        <p:spPr>
          <a:xfrm>
            <a:off x="6071675" y="1506450"/>
            <a:ext cx="2715600" cy="1464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7" name="Google Shape;597;p59"/>
          <p:cNvSpPr txBox="1"/>
          <p:nvPr>
            <p:ph idx="5" type="subTitle"/>
          </p:nvPr>
        </p:nvSpPr>
        <p:spPr>
          <a:xfrm>
            <a:off x="6115925" y="1546175"/>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2"/>
              </a:buClr>
              <a:buSzPts val="2600"/>
              <a:buNone/>
              <a:defRPr sz="2600">
                <a:solidFill>
                  <a:schemeClr val="accent2"/>
                </a:solidFill>
              </a:defRPr>
            </a:lvl1pPr>
            <a:lvl2pPr lvl="1" algn="ctr">
              <a:spcBef>
                <a:spcPts val="0"/>
              </a:spcBef>
              <a:spcAft>
                <a:spcPts val="0"/>
              </a:spcAft>
              <a:buClr>
                <a:schemeClr val="accent2"/>
              </a:buClr>
              <a:buSzPts val="2600"/>
              <a:buNone/>
              <a:defRPr sz="2600">
                <a:solidFill>
                  <a:schemeClr val="accent2"/>
                </a:solidFill>
              </a:defRPr>
            </a:lvl2pPr>
            <a:lvl3pPr lvl="2" algn="ctr">
              <a:spcBef>
                <a:spcPts val="0"/>
              </a:spcBef>
              <a:spcAft>
                <a:spcPts val="0"/>
              </a:spcAft>
              <a:buClr>
                <a:schemeClr val="accent2"/>
              </a:buClr>
              <a:buSzPts val="2600"/>
              <a:buNone/>
              <a:defRPr sz="2600">
                <a:solidFill>
                  <a:schemeClr val="accent2"/>
                </a:solidFill>
              </a:defRPr>
            </a:lvl3pPr>
            <a:lvl4pPr lvl="3" algn="ctr">
              <a:spcBef>
                <a:spcPts val="0"/>
              </a:spcBef>
              <a:spcAft>
                <a:spcPts val="0"/>
              </a:spcAft>
              <a:buClr>
                <a:schemeClr val="accent2"/>
              </a:buClr>
              <a:buSzPts val="2600"/>
              <a:buNone/>
              <a:defRPr sz="2600">
                <a:solidFill>
                  <a:schemeClr val="accent2"/>
                </a:solidFill>
              </a:defRPr>
            </a:lvl4pPr>
            <a:lvl5pPr lvl="4" algn="ctr">
              <a:spcBef>
                <a:spcPts val="0"/>
              </a:spcBef>
              <a:spcAft>
                <a:spcPts val="0"/>
              </a:spcAft>
              <a:buClr>
                <a:schemeClr val="accent2"/>
              </a:buClr>
              <a:buSzPts val="2600"/>
              <a:buNone/>
              <a:defRPr sz="2600">
                <a:solidFill>
                  <a:schemeClr val="accent2"/>
                </a:solidFill>
              </a:defRPr>
            </a:lvl5pPr>
            <a:lvl6pPr lvl="5" algn="ctr">
              <a:spcBef>
                <a:spcPts val="0"/>
              </a:spcBef>
              <a:spcAft>
                <a:spcPts val="0"/>
              </a:spcAft>
              <a:buClr>
                <a:schemeClr val="accent2"/>
              </a:buClr>
              <a:buSzPts val="2600"/>
              <a:buNone/>
              <a:defRPr sz="2600">
                <a:solidFill>
                  <a:schemeClr val="accent2"/>
                </a:solidFill>
              </a:defRPr>
            </a:lvl6pPr>
            <a:lvl7pPr lvl="6" algn="ctr">
              <a:spcBef>
                <a:spcPts val="0"/>
              </a:spcBef>
              <a:spcAft>
                <a:spcPts val="0"/>
              </a:spcAft>
              <a:buClr>
                <a:schemeClr val="accent2"/>
              </a:buClr>
              <a:buSzPts val="2600"/>
              <a:buNone/>
              <a:defRPr sz="2600">
                <a:solidFill>
                  <a:schemeClr val="accent2"/>
                </a:solidFill>
              </a:defRPr>
            </a:lvl7pPr>
            <a:lvl8pPr lvl="7" algn="ctr">
              <a:spcBef>
                <a:spcPts val="0"/>
              </a:spcBef>
              <a:spcAft>
                <a:spcPts val="0"/>
              </a:spcAft>
              <a:buClr>
                <a:schemeClr val="accent2"/>
              </a:buClr>
              <a:buSzPts val="2600"/>
              <a:buNone/>
              <a:defRPr sz="2600">
                <a:solidFill>
                  <a:schemeClr val="accent2"/>
                </a:solidFill>
              </a:defRPr>
            </a:lvl8pPr>
            <a:lvl9pPr lvl="8" algn="ctr">
              <a:spcBef>
                <a:spcPts val="0"/>
              </a:spcBef>
              <a:spcAft>
                <a:spcPts val="0"/>
              </a:spcAft>
              <a:buClr>
                <a:schemeClr val="accent2"/>
              </a:buClr>
              <a:buSzPts val="2600"/>
              <a:buNone/>
              <a:defRPr sz="2600">
                <a:solidFill>
                  <a:schemeClr val="accent2"/>
                </a:solidFill>
              </a:defRPr>
            </a:lvl9pPr>
          </a:lstStyle>
          <a:p/>
        </p:txBody>
      </p:sp>
      <p:sp>
        <p:nvSpPr>
          <p:cNvPr id="598" name="Google Shape;598;p59"/>
          <p:cNvSpPr/>
          <p:nvPr/>
        </p:nvSpPr>
        <p:spPr>
          <a:xfrm>
            <a:off x="5993650" y="3041900"/>
            <a:ext cx="2871600" cy="1608300"/>
          </a:xfrm>
          <a:prstGeom prst="rect">
            <a:avLst/>
          </a:prstGeom>
          <a:solidFill>
            <a:schemeClr val="accent6"/>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99" name="Google Shape;599;p59"/>
          <p:cNvSpPr/>
          <p:nvPr/>
        </p:nvSpPr>
        <p:spPr>
          <a:xfrm>
            <a:off x="6071650" y="3114500"/>
            <a:ext cx="2715600" cy="146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00" name="Google Shape;600;p59"/>
          <p:cNvSpPr txBox="1"/>
          <p:nvPr>
            <p:ph idx="6" type="subTitle"/>
          </p:nvPr>
        </p:nvSpPr>
        <p:spPr>
          <a:xfrm>
            <a:off x="6114098" y="3154250"/>
            <a:ext cx="2627100" cy="1385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Clr>
                <a:schemeClr val="accent5"/>
              </a:buClr>
              <a:buSzPts val="2600"/>
              <a:buNone/>
              <a:defRPr sz="2600">
                <a:solidFill>
                  <a:schemeClr val="accent5"/>
                </a:solidFill>
              </a:defRPr>
            </a:lvl1pPr>
            <a:lvl2pPr lvl="1" algn="ctr">
              <a:spcBef>
                <a:spcPts val="0"/>
              </a:spcBef>
              <a:spcAft>
                <a:spcPts val="0"/>
              </a:spcAft>
              <a:buClr>
                <a:schemeClr val="accent5"/>
              </a:buClr>
              <a:buSzPts val="2600"/>
              <a:buNone/>
              <a:defRPr sz="2600">
                <a:solidFill>
                  <a:schemeClr val="accent5"/>
                </a:solidFill>
              </a:defRPr>
            </a:lvl2pPr>
            <a:lvl3pPr lvl="2" algn="ctr">
              <a:spcBef>
                <a:spcPts val="0"/>
              </a:spcBef>
              <a:spcAft>
                <a:spcPts val="0"/>
              </a:spcAft>
              <a:buClr>
                <a:schemeClr val="accent5"/>
              </a:buClr>
              <a:buSzPts val="2600"/>
              <a:buNone/>
              <a:defRPr sz="2600">
                <a:solidFill>
                  <a:schemeClr val="accent5"/>
                </a:solidFill>
              </a:defRPr>
            </a:lvl3pPr>
            <a:lvl4pPr lvl="3" algn="ctr">
              <a:spcBef>
                <a:spcPts val="0"/>
              </a:spcBef>
              <a:spcAft>
                <a:spcPts val="0"/>
              </a:spcAft>
              <a:buClr>
                <a:schemeClr val="accent5"/>
              </a:buClr>
              <a:buSzPts val="2600"/>
              <a:buNone/>
              <a:defRPr sz="2600">
                <a:solidFill>
                  <a:schemeClr val="accent5"/>
                </a:solidFill>
              </a:defRPr>
            </a:lvl4pPr>
            <a:lvl5pPr lvl="4" algn="ctr">
              <a:spcBef>
                <a:spcPts val="0"/>
              </a:spcBef>
              <a:spcAft>
                <a:spcPts val="0"/>
              </a:spcAft>
              <a:buClr>
                <a:schemeClr val="accent5"/>
              </a:buClr>
              <a:buSzPts val="2600"/>
              <a:buNone/>
              <a:defRPr sz="2600">
                <a:solidFill>
                  <a:schemeClr val="accent5"/>
                </a:solidFill>
              </a:defRPr>
            </a:lvl5pPr>
            <a:lvl6pPr lvl="5" algn="ctr">
              <a:spcBef>
                <a:spcPts val="0"/>
              </a:spcBef>
              <a:spcAft>
                <a:spcPts val="0"/>
              </a:spcAft>
              <a:buClr>
                <a:schemeClr val="accent5"/>
              </a:buClr>
              <a:buSzPts val="2600"/>
              <a:buNone/>
              <a:defRPr sz="2600">
                <a:solidFill>
                  <a:schemeClr val="accent5"/>
                </a:solidFill>
              </a:defRPr>
            </a:lvl6pPr>
            <a:lvl7pPr lvl="6" algn="ctr">
              <a:spcBef>
                <a:spcPts val="0"/>
              </a:spcBef>
              <a:spcAft>
                <a:spcPts val="0"/>
              </a:spcAft>
              <a:buClr>
                <a:schemeClr val="accent5"/>
              </a:buClr>
              <a:buSzPts val="2600"/>
              <a:buNone/>
              <a:defRPr sz="2600">
                <a:solidFill>
                  <a:schemeClr val="accent5"/>
                </a:solidFill>
              </a:defRPr>
            </a:lvl7pPr>
            <a:lvl8pPr lvl="7" algn="ctr">
              <a:spcBef>
                <a:spcPts val="0"/>
              </a:spcBef>
              <a:spcAft>
                <a:spcPts val="0"/>
              </a:spcAft>
              <a:buClr>
                <a:schemeClr val="accent5"/>
              </a:buClr>
              <a:buSzPts val="2600"/>
              <a:buNone/>
              <a:defRPr sz="2600">
                <a:solidFill>
                  <a:schemeClr val="accent5"/>
                </a:solidFill>
              </a:defRPr>
            </a:lvl8pPr>
            <a:lvl9pPr lvl="8" algn="ctr">
              <a:spcBef>
                <a:spcPts val="0"/>
              </a:spcBef>
              <a:spcAft>
                <a:spcPts val="0"/>
              </a:spcAft>
              <a:buClr>
                <a:schemeClr val="accent5"/>
              </a:buClr>
              <a:buSzPts val="2600"/>
              <a:buNone/>
              <a:defRPr sz="2600">
                <a:solidFill>
                  <a:schemeClr val="accent5"/>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SECTION_HEADER_1_1_1_1">
    <p:bg>
      <p:bgPr>
        <a:solidFill>
          <a:schemeClr val="dk1"/>
        </a:solidFill>
      </p:bgPr>
    </p:bg>
    <p:spTree>
      <p:nvGrpSpPr>
        <p:cNvPr id="601" name="Shape 601"/>
        <p:cNvGrpSpPr/>
        <p:nvPr/>
      </p:nvGrpSpPr>
      <p:grpSpPr>
        <a:xfrm>
          <a:off x="0" y="0"/>
          <a:ext cx="0" cy="0"/>
          <a:chOff x="0" y="0"/>
          <a:chExt cx="0" cy="0"/>
        </a:xfrm>
      </p:grpSpPr>
      <p:sp>
        <p:nvSpPr>
          <p:cNvPr id="602" name="Google Shape;602;p60"/>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5400"/>
              <a:buNone/>
              <a:defRPr sz="5400">
                <a:solidFill>
                  <a:schemeClr val="lt1"/>
                </a:solidFill>
              </a:defRPr>
            </a:lvl1pPr>
            <a:lvl2pPr lvl="1">
              <a:lnSpc>
                <a:spcPct val="80000"/>
              </a:lnSpc>
              <a:spcBef>
                <a:spcPts val="0"/>
              </a:spcBef>
              <a:spcAft>
                <a:spcPts val="0"/>
              </a:spcAft>
              <a:buSzPts val="5400"/>
              <a:buNone/>
              <a:defRPr sz="5400"/>
            </a:lvl2pPr>
            <a:lvl3pPr lvl="2">
              <a:lnSpc>
                <a:spcPct val="80000"/>
              </a:lnSpc>
              <a:spcBef>
                <a:spcPts val="0"/>
              </a:spcBef>
              <a:spcAft>
                <a:spcPts val="0"/>
              </a:spcAft>
              <a:buSzPts val="5400"/>
              <a:buNone/>
              <a:defRPr sz="5400"/>
            </a:lvl3pPr>
            <a:lvl4pPr lvl="3">
              <a:lnSpc>
                <a:spcPct val="80000"/>
              </a:lnSpc>
              <a:spcBef>
                <a:spcPts val="0"/>
              </a:spcBef>
              <a:spcAft>
                <a:spcPts val="0"/>
              </a:spcAft>
              <a:buSzPts val="5400"/>
              <a:buNone/>
              <a:defRPr sz="5400"/>
            </a:lvl4pPr>
            <a:lvl5pPr lvl="4">
              <a:lnSpc>
                <a:spcPct val="80000"/>
              </a:lnSpc>
              <a:spcBef>
                <a:spcPts val="0"/>
              </a:spcBef>
              <a:spcAft>
                <a:spcPts val="0"/>
              </a:spcAft>
              <a:buSzPts val="5400"/>
              <a:buNone/>
              <a:defRPr sz="5400"/>
            </a:lvl5pPr>
            <a:lvl6pPr lvl="5">
              <a:lnSpc>
                <a:spcPct val="80000"/>
              </a:lnSpc>
              <a:spcBef>
                <a:spcPts val="0"/>
              </a:spcBef>
              <a:spcAft>
                <a:spcPts val="0"/>
              </a:spcAft>
              <a:buSzPts val="5400"/>
              <a:buNone/>
              <a:defRPr sz="5400"/>
            </a:lvl6pPr>
            <a:lvl7pPr lvl="6">
              <a:lnSpc>
                <a:spcPct val="80000"/>
              </a:lnSpc>
              <a:spcBef>
                <a:spcPts val="0"/>
              </a:spcBef>
              <a:spcAft>
                <a:spcPts val="0"/>
              </a:spcAft>
              <a:buSzPts val="5400"/>
              <a:buNone/>
              <a:defRPr sz="5400"/>
            </a:lvl7pPr>
            <a:lvl8pPr lvl="7">
              <a:lnSpc>
                <a:spcPct val="80000"/>
              </a:lnSpc>
              <a:spcBef>
                <a:spcPts val="0"/>
              </a:spcBef>
              <a:spcAft>
                <a:spcPts val="0"/>
              </a:spcAft>
              <a:buSzPts val="5400"/>
              <a:buNone/>
              <a:defRPr sz="5400"/>
            </a:lvl8pPr>
            <a:lvl9pPr lvl="8">
              <a:lnSpc>
                <a:spcPct val="80000"/>
              </a:lnSpc>
              <a:spcBef>
                <a:spcPts val="0"/>
              </a:spcBef>
              <a:spcAft>
                <a:spcPts val="0"/>
              </a:spcAft>
              <a:buSzPts val="5400"/>
              <a:buNone/>
              <a:defRPr sz="5400"/>
            </a:lvl9pPr>
          </a:lstStyle>
          <a:p/>
        </p:txBody>
      </p:sp>
      <p:sp>
        <p:nvSpPr>
          <p:cNvPr id="603" name="Google Shape;603;p60"/>
          <p:cNvSpPr txBox="1"/>
          <p:nvPr>
            <p:ph idx="1" type="subTitle"/>
          </p:nvPr>
        </p:nvSpPr>
        <p:spPr>
          <a:xfrm>
            <a:off x="328350" y="1423725"/>
            <a:ext cx="2715600" cy="748500"/>
          </a:xfrm>
          <a:prstGeom prst="rect">
            <a:avLst/>
          </a:prstGeom>
          <a:ln>
            <a:noFill/>
          </a:ln>
        </p:spPr>
        <p:txBody>
          <a:bodyPr anchorCtr="0" anchor="t" bIns="91425" lIns="91425" spcFirstLastPara="1" rIns="91425" wrap="square" tIns="91425">
            <a:noAutofit/>
          </a:bodyPr>
          <a:lstStyle>
            <a:lvl1pPr lvl="0">
              <a:spcBef>
                <a:spcPts val="0"/>
              </a:spcBef>
              <a:spcAft>
                <a:spcPts val="0"/>
              </a:spcAft>
              <a:buClr>
                <a:schemeClr val="lt1"/>
              </a:buClr>
              <a:buSzPts val="2000"/>
              <a:buNone/>
              <a:defRPr sz="2000">
                <a:solidFill>
                  <a:schemeClr val="lt1"/>
                </a:solidFill>
              </a:defRPr>
            </a:lvl1pPr>
            <a:lvl2pPr lvl="1" algn="ctr">
              <a:spcBef>
                <a:spcPts val="0"/>
              </a:spcBef>
              <a:spcAft>
                <a:spcPts val="0"/>
              </a:spcAft>
              <a:buClr>
                <a:schemeClr val="lt1"/>
              </a:buClr>
              <a:buSzPts val="2600"/>
              <a:buNone/>
              <a:defRPr sz="2600">
                <a:solidFill>
                  <a:schemeClr val="lt1"/>
                </a:solidFill>
              </a:defRPr>
            </a:lvl2pPr>
            <a:lvl3pPr lvl="2" algn="ctr">
              <a:spcBef>
                <a:spcPts val="0"/>
              </a:spcBef>
              <a:spcAft>
                <a:spcPts val="0"/>
              </a:spcAft>
              <a:buClr>
                <a:schemeClr val="lt1"/>
              </a:buClr>
              <a:buSzPts val="2600"/>
              <a:buNone/>
              <a:defRPr sz="2600">
                <a:solidFill>
                  <a:schemeClr val="lt1"/>
                </a:solidFill>
              </a:defRPr>
            </a:lvl3pPr>
            <a:lvl4pPr lvl="3" algn="ctr">
              <a:spcBef>
                <a:spcPts val="0"/>
              </a:spcBef>
              <a:spcAft>
                <a:spcPts val="0"/>
              </a:spcAft>
              <a:buClr>
                <a:schemeClr val="lt1"/>
              </a:buClr>
              <a:buSzPts val="2600"/>
              <a:buNone/>
              <a:defRPr sz="2600">
                <a:solidFill>
                  <a:schemeClr val="lt1"/>
                </a:solidFill>
              </a:defRPr>
            </a:lvl4pPr>
            <a:lvl5pPr lvl="4" algn="ctr">
              <a:spcBef>
                <a:spcPts val="0"/>
              </a:spcBef>
              <a:spcAft>
                <a:spcPts val="0"/>
              </a:spcAft>
              <a:buClr>
                <a:schemeClr val="lt1"/>
              </a:buClr>
              <a:buSzPts val="2600"/>
              <a:buNone/>
              <a:defRPr sz="2600">
                <a:solidFill>
                  <a:schemeClr val="lt1"/>
                </a:solidFill>
              </a:defRPr>
            </a:lvl5pPr>
            <a:lvl6pPr lvl="5" algn="ctr">
              <a:spcBef>
                <a:spcPts val="0"/>
              </a:spcBef>
              <a:spcAft>
                <a:spcPts val="0"/>
              </a:spcAft>
              <a:buClr>
                <a:schemeClr val="lt1"/>
              </a:buClr>
              <a:buSzPts val="2600"/>
              <a:buNone/>
              <a:defRPr sz="2600">
                <a:solidFill>
                  <a:schemeClr val="lt1"/>
                </a:solidFill>
              </a:defRPr>
            </a:lvl6pPr>
            <a:lvl7pPr lvl="6" algn="ctr">
              <a:spcBef>
                <a:spcPts val="0"/>
              </a:spcBef>
              <a:spcAft>
                <a:spcPts val="0"/>
              </a:spcAft>
              <a:buClr>
                <a:schemeClr val="lt1"/>
              </a:buClr>
              <a:buSzPts val="2600"/>
              <a:buNone/>
              <a:defRPr sz="2600">
                <a:solidFill>
                  <a:schemeClr val="lt1"/>
                </a:solidFill>
              </a:defRPr>
            </a:lvl7pPr>
            <a:lvl8pPr lvl="7" algn="ctr">
              <a:spcBef>
                <a:spcPts val="0"/>
              </a:spcBef>
              <a:spcAft>
                <a:spcPts val="0"/>
              </a:spcAft>
              <a:buClr>
                <a:schemeClr val="lt1"/>
              </a:buClr>
              <a:buSzPts val="2600"/>
              <a:buNone/>
              <a:defRPr sz="2600">
                <a:solidFill>
                  <a:schemeClr val="lt1"/>
                </a:solidFill>
              </a:defRPr>
            </a:lvl8pPr>
            <a:lvl9pPr lvl="8" algn="ctr">
              <a:spcBef>
                <a:spcPts val="0"/>
              </a:spcBef>
              <a:spcAft>
                <a:spcPts val="0"/>
              </a:spcAft>
              <a:buClr>
                <a:schemeClr val="lt1"/>
              </a:buClr>
              <a:buSzPts val="2600"/>
              <a:buNone/>
              <a:defRPr sz="2600">
                <a:solidFill>
                  <a:schemeClr val="lt1"/>
                </a:solidFill>
              </a:defRPr>
            </a:lvl9pPr>
          </a:lstStyle>
          <a:p/>
        </p:txBody>
      </p:sp>
      <p:sp>
        <p:nvSpPr>
          <p:cNvPr id="604" name="Google Shape;604;p60"/>
          <p:cNvSpPr txBox="1"/>
          <p:nvPr>
            <p:ph idx="2" type="body"/>
          </p:nvPr>
        </p:nvSpPr>
        <p:spPr>
          <a:xfrm>
            <a:off x="328425" y="3652575"/>
            <a:ext cx="2715600" cy="92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a:solidFill>
                  <a:schemeClr val="lt1"/>
                </a:solidFill>
              </a:defRPr>
            </a:lvl1pPr>
            <a:lvl2pPr indent="-292100" lvl="1" marL="914400">
              <a:spcBef>
                <a:spcPts val="0"/>
              </a:spcBef>
              <a:spcAft>
                <a:spcPts val="0"/>
              </a:spcAft>
              <a:buClr>
                <a:schemeClr val="lt1"/>
              </a:buClr>
              <a:buSzPts val="1000"/>
              <a:buChar char="○"/>
              <a:defRPr>
                <a:solidFill>
                  <a:schemeClr val="lt1"/>
                </a:solidFill>
              </a:defRPr>
            </a:lvl2pPr>
            <a:lvl3pPr indent="-292100" lvl="2" marL="1371600">
              <a:spcBef>
                <a:spcPts val="0"/>
              </a:spcBef>
              <a:spcAft>
                <a:spcPts val="0"/>
              </a:spcAft>
              <a:buClr>
                <a:schemeClr val="lt1"/>
              </a:buClr>
              <a:buSzPts val="1000"/>
              <a:buChar char="■"/>
              <a:defRPr>
                <a:solidFill>
                  <a:schemeClr val="lt1"/>
                </a:solidFill>
              </a:defRPr>
            </a:lvl3pPr>
            <a:lvl4pPr indent="-292100" lvl="3" marL="1828800">
              <a:spcBef>
                <a:spcPts val="0"/>
              </a:spcBef>
              <a:spcAft>
                <a:spcPts val="0"/>
              </a:spcAft>
              <a:buClr>
                <a:schemeClr val="lt1"/>
              </a:buClr>
              <a:buSzPts val="1000"/>
              <a:buChar char="●"/>
              <a:defRPr>
                <a:solidFill>
                  <a:schemeClr val="lt1"/>
                </a:solidFill>
              </a:defRPr>
            </a:lvl4pPr>
            <a:lvl5pPr indent="-292100" lvl="4" marL="2286000">
              <a:spcBef>
                <a:spcPts val="0"/>
              </a:spcBef>
              <a:spcAft>
                <a:spcPts val="0"/>
              </a:spcAft>
              <a:buClr>
                <a:schemeClr val="lt1"/>
              </a:buClr>
              <a:buSzPts val="1000"/>
              <a:buChar char="○"/>
              <a:defRPr>
                <a:solidFill>
                  <a:schemeClr val="lt1"/>
                </a:solidFill>
              </a:defRPr>
            </a:lvl5pPr>
            <a:lvl6pPr indent="-292100" lvl="5" marL="2743200">
              <a:spcBef>
                <a:spcPts val="0"/>
              </a:spcBef>
              <a:spcAft>
                <a:spcPts val="0"/>
              </a:spcAft>
              <a:buClr>
                <a:schemeClr val="lt1"/>
              </a:buClr>
              <a:buSzPts val="1000"/>
              <a:buChar char="■"/>
              <a:defRPr>
                <a:solidFill>
                  <a:schemeClr val="lt1"/>
                </a:solidFill>
              </a:defRPr>
            </a:lvl6pPr>
            <a:lvl7pPr indent="-292100" lvl="6" marL="3200400">
              <a:spcBef>
                <a:spcPts val="0"/>
              </a:spcBef>
              <a:spcAft>
                <a:spcPts val="0"/>
              </a:spcAft>
              <a:buClr>
                <a:schemeClr val="lt1"/>
              </a:buClr>
              <a:buSzPts val="1000"/>
              <a:buChar char="●"/>
              <a:defRPr>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a:solidFill>
                  <a:schemeClr val="lt1"/>
                </a:solidFill>
              </a:defRPr>
            </a:lvl9pPr>
          </a:lstStyle>
          <a:p/>
        </p:txBody>
      </p:sp>
      <p:sp>
        <p:nvSpPr>
          <p:cNvPr id="605" name="Google Shape;605;p60"/>
          <p:cNvSpPr/>
          <p:nvPr>
            <p:ph idx="3" type="pic"/>
          </p:nvPr>
        </p:nvSpPr>
        <p:spPr>
          <a:xfrm>
            <a:off x="328275" y="2172225"/>
            <a:ext cx="2715600" cy="1464600"/>
          </a:xfrm>
          <a:prstGeom prst="rect">
            <a:avLst/>
          </a:prstGeom>
          <a:noFill/>
          <a:ln>
            <a:noFill/>
          </a:ln>
        </p:spPr>
      </p:sp>
      <p:sp>
        <p:nvSpPr>
          <p:cNvPr id="606" name="Google Shape;606;p60"/>
          <p:cNvSpPr txBox="1"/>
          <p:nvPr>
            <p:ph idx="4" type="subTitle"/>
          </p:nvPr>
        </p:nvSpPr>
        <p:spPr>
          <a:xfrm>
            <a:off x="3200050" y="1423725"/>
            <a:ext cx="2715600" cy="748500"/>
          </a:xfrm>
          <a:prstGeom prst="rect">
            <a:avLst/>
          </a:prstGeom>
          <a:ln>
            <a:noFill/>
          </a:ln>
        </p:spPr>
        <p:txBody>
          <a:bodyPr anchorCtr="0" anchor="t" bIns="91425" lIns="91425" spcFirstLastPara="1" rIns="91425" wrap="square" tIns="91425">
            <a:noAutofit/>
          </a:bodyPr>
          <a:lstStyle>
            <a:lvl1pPr lvl="0">
              <a:spcBef>
                <a:spcPts val="0"/>
              </a:spcBef>
              <a:spcAft>
                <a:spcPts val="0"/>
              </a:spcAft>
              <a:buClr>
                <a:schemeClr val="lt1"/>
              </a:buClr>
              <a:buSzPts val="2000"/>
              <a:buNone/>
              <a:defRPr sz="2000">
                <a:solidFill>
                  <a:schemeClr val="lt1"/>
                </a:solidFill>
              </a:defRPr>
            </a:lvl1pPr>
            <a:lvl2pPr lvl="1" algn="ctr">
              <a:spcBef>
                <a:spcPts val="0"/>
              </a:spcBef>
              <a:spcAft>
                <a:spcPts val="0"/>
              </a:spcAft>
              <a:buClr>
                <a:schemeClr val="lt1"/>
              </a:buClr>
              <a:buSzPts val="2600"/>
              <a:buNone/>
              <a:defRPr sz="2600">
                <a:solidFill>
                  <a:schemeClr val="lt1"/>
                </a:solidFill>
              </a:defRPr>
            </a:lvl2pPr>
            <a:lvl3pPr lvl="2" algn="ctr">
              <a:spcBef>
                <a:spcPts val="0"/>
              </a:spcBef>
              <a:spcAft>
                <a:spcPts val="0"/>
              </a:spcAft>
              <a:buClr>
                <a:schemeClr val="lt1"/>
              </a:buClr>
              <a:buSzPts val="2600"/>
              <a:buNone/>
              <a:defRPr sz="2600">
                <a:solidFill>
                  <a:schemeClr val="lt1"/>
                </a:solidFill>
              </a:defRPr>
            </a:lvl3pPr>
            <a:lvl4pPr lvl="3" algn="ctr">
              <a:spcBef>
                <a:spcPts val="0"/>
              </a:spcBef>
              <a:spcAft>
                <a:spcPts val="0"/>
              </a:spcAft>
              <a:buClr>
                <a:schemeClr val="lt1"/>
              </a:buClr>
              <a:buSzPts val="2600"/>
              <a:buNone/>
              <a:defRPr sz="2600">
                <a:solidFill>
                  <a:schemeClr val="lt1"/>
                </a:solidFill>
              </a:defRPr>
            </a:lvl4pPr>
            <a:lvl5pPr lvl="4" algn="ctr">
              <a:spcBef>
                <a:spcPts val="0"/>
              </a:spcBef>
              <a:spcAft>
                <a:spcPts val="0"/>
              </a:spcAft>
              <a:buClr>
                <a:schemeClr val="lt1"/>
              </a:buClr>
              <a:buSzPts val="2600"/>
              <a:buNone/>
              <a:defRPr sz="2600">
                <a:solidFill>
                  <a:schemeClr val="lt1"/>
                </a:solidFill>
              </a:defRPr>
            </a:lvl5pPr>
            <a:lvl6pPr lvl="5" algn="ctr">
              <a:spcBef>
                <a:spcPts val="0"/>
              </a:spcBef>
              <a:spcAft>
                <a:spcPts val="0"/>
              </a:spcAft>
              <a:buClr>
                <a:schemeClr val="lt1"/>
              </a:buClr>
              <a:buSzPts val="2600"/>
              <a:buNone/>
              <a:defRPr sz="2600">
                <a:solidFill>
                  <a:schemeClr val="lt1"/>
                </a:solidFill>
              </a:defRPr>
            </a:lvl6pPr>
            <a:lvl7pPr lvl="6" algn="ctr">
              <a:spcBef>
                <a:spcPts val="0"/>
              </a:spcBef>
              <a:spcAft>
                <a:spcPts val="0"/>
              </a:spcAft>
              <a:buClr>
                <a:schemeClr val="lt1"/>
              </a:buClr>
              <a:buSzPts val="2600"/>
              <a:buNone/>
              <a:defRPr sz="2600">
                <a:solidFill>
                  <a:schemeClr val="lt1"/>
                </a:solidFill>
              </a:defRPr>
            </a:lvl7pPr>
            <a:lvl8pPr lvl="7" algn="ctr">
              <a:spcBef>
                <a:spcPts val="0"/>
              </a:spcBef>
              <a:spcAft>
                <a:spcPts val="0"/>
              </a:spcAft>
              <a:buClr>
                <a:schemeClr val="lt1"/>
              </a:buClr>
              <a:buSzPts val="2600"/>
              <a:buNone/>
              <a:defRPr sz="2600">
                <a:solidFill>
                  <a:schemeClr val="lt1"/>
                </a:solidFill>
              </a:defRPr>
            </a:lvl8pPr>
            <a:lvl9pPr lvl="8" algn="ctr">
              <a:spcBef>
                <a:spcPts val="0"/>
              </a:spcBef>
              <a:spcAft>
                <a:spcPts val="0"/>
              </a:spcAft>
              <a:buClr>
                <a:schemeClr val="lt1"/>
              </a:buClr>
              <a:buSzPts val="2600"/>
              <a:buNone/>
              <a:defRPr sz="2600">
                <a:solidFill>
                  <a:schemeClr val="lt1"/>
                </a:solidFill>
              </a:defRPr>
            </a:lvl9pPr>
          </a:lstStyle>
          <a:p/>
        </p:txBody>
      </p:sp>
      <p:sp>
        <p:nvSpPr>
          <p:cNvPr id="607" name="Google Shape;607;p60"/>
          <p:cNvSpPr txBox="1"/>
          <p:nvPr>
            <p:ph idx="5" type="body"/>
          </p:nvPr>
        </p:nvSpPr>
        <p:spPr>
          <a:xfrm>
            <a:off x="3200125" y="3652575"/>
            <a:ext cx="2715600" cy="92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a:solidFill>
                  <a:schemeClr val="lt1"/>
                </a:solidFill>
              </a:defRPr>
            </a:lvl1pPr>
            <a:lvl2pPr indent="-292100" lvl="1" marL="914400">
              <a:spcBef>
                <a:spcPts val="0"/>
              </a:spcBef>
              <a:spcAft>
                <a:spcPts val="0"/>
              </a:spcAft>
              <a:buClr>
                <a:schemeClr val="lt1"/>
              </a:buClr>
              <a:buSzPts val="1000"/>
              <a:buChar char="○"/>
              <a:defRPr>
                <a:solidFill>
                  <a:schemeClr val="lt1"/>
                </a:solidFill>
              </a:defRPr>
            </a:lvl2pPr>
            <a:lvl3pPr indent="-292100" lvl="2" marL="1371600">
              <a:spcBef>
                <a:spcPts val="0"/>
              </a:spcBef>
              <a:spcAft>
                <a:spcPts val="0"/>
              </a:spcAft>
              <a:buClr>
                <a:schemeClr val="lt1"/>
              </a:buClr>
              <a:buSzPts val="1000"/>
              <a:buChar char="■"/>
              <a:defRPr>
                <a:solidFill>
                  <a:schemeClr val="lt1"/>
                </a:solidFill>
              </a:defRPr>
            </a:lvl3pPr>
            <a:lvl4pPr indent="-292100" lvl="3" marL="1828800">
              <a:spcBef>
                <a:spcPts val="0"/>
              </a:spcBef>
              <a:spcAft>
                <a:spcPts val="0"/>
              </a:spcAft>
              <a:buClr>
                <a:schemeClr val="lt1"/>
              </a:buClr>
              <a:buSzPts val="1000"/>
              <a:buChar char="●"/>
              <a:defRPr>
                <a:solidFill>
                  <a:schemeClr val="lt1"/>
                </a:solidFill>
              </a:defRPr>
            </a:lvl4pPr>
            <a:lvl5pPr indent="-292100" lvl="4" marL="2286000">
              <a:spcBef>
                <a:spcPts val="0"/>
              </a:spcBef>
              <a:spcAft>
                <a:spcPts val="0"/>
              </a:spcAft>
              <a:buClr>
                <a:schemeClr val="lt1"/>
              </a:buClr>
              <a:buSzPts val="1000"/>
              <a:buChar char="○"/>
              <a:defRPr>
                <a:solidFill>
                  <a:schemeClr val="lt1"/>
                </a:solidFill>
              </a:defRPr>
            </a:lvl5pPr>
            <a:lvl6pPr indent="-292100" lvl="5" marL="2743200">
              <a:spcBef>
                <a:spcPts val="0"/>
              </a:spcBef>
              <a:spcAft>
                <a:spcPts val="0"/>
              </a:spcAft>
              <a:buClr>
                <a:schemeClr val="lt1"/>
              </a:buClr>
              <a:buSzPts val="1000"/>
              <a:buChar char="■"/>
              <a:defRPr>
                <a:solidFill>
                  <a:schemeClr val="lt1"/>
                </a:solidFill>
              </a:defRPr>
            </a:lvl6pPr>
            <a:lvl7pPr indent="-292100" lvl="6" marL="3200400">
              <a:spcBef>
                <a:spcPts val="0"/>
              </a:spcBef>
              <a:spcAft>
                <a:spcPts val="0"/>
              </a:spcAft>
              <a:buClr>
                <a:schemeClr val="lt1"/>
              </a:buClr>
              <a:buSzPts val="1000"/>
              <a:buChar char="●"/>
              <a:defRPr>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a:solidFill>
                  <a:schemeClr val="lt1"/>
                </a:solidFill>
              </a:defRPr>
            </a:lvl9pPr>
          </a:lstStyle>
          <a:p/>
        </p:txBody>
      </p:sp>
      <p:sp>
        <p:nvSpPr>
          <p:cNvPr id="608" name="Google Shape;608;p60"/>
          <p:cNvSpPr/>
          <p:nvPr>
            <p:ph idx="6" type="pic"/>
          </p:nvPr>
        </p:nvSpPr>
        <p:spPr>
          <a:xfrm>
            <a:off x="3199975" y="2172225"/>
            <a:ext cx="2715600" cy="1464600"/>
          </a:xfrm>
          <a:prstGeom prst="rect">
            <a:avLst/>
          </a:prstGeom>
          <a:noFill/>
          <a:ln>
            <a:noFill/>
          </a:ln>
        </p:spPr>
      </p:sp>
      <p:sp>
        <p:nvSpPr>
          <p:cNvPr id="609" name="Google Shape;609;p60"/>
          <p:cNvSpPr txBox="1"/>
          <p:nvPr>
            <p:ph idx="7" type="subTitle"/>
          </p:nvPr>
        </p:nvSpPr>
        <p:spPr>
          <a:xfrm>
            <a:off x="6071900" y="1423725"/>
            <a:ext cx="2715600" cy="748500"/>
          </a:xfrm>
          <a:prstGeom prst="rect">
            <a:avLst/>
          </a:prstGeom>
          <a:ln>
            <a:noFill/>
          </a:ln>
        </p:spPr>
        <p:txBody>
          <a:bodyPr anchorCtr="0" anchor="t" bIns="91425" lIns="91425" spcFirstLastPara="1" rIns="91425" wrap="square" tIns="91425">
            <a:noAutofit/>
          </a:bodyPr>
          <a:lstStyle>
            <a:lvl1pPr lvl="0">
              <a:spcBef>
                <a:spcPts val="0"/>
              </a:spcBef>
              <a:spcAft>
                <a:spcPts val="0"/>
              </a:spcAft>
              <a:buClr>
                <a:schemeClr val="lt1"/>
              </a:buClr>
              <a:buSzPts val="2000"/>
              <a:buNone/>
              <a:defRPr sz="2000">
                <a:solidFill>
                  <a:schemeClr val="lt1"/>
                </a:solidFill>
              </a:defRPr>
            </a:lvl1pPr>
            <a:lvl2pPr lvl="1" algn="ctr">
              <a:spcBef>
                <a:spcPts val="0"/>
              </a:spcBef>
              <a:spcAft>
                <a:spcPts val="0"/>
              </a:spcAft>
              <a:buClr>
                <a:schemeClr val="lt1"/>
              </a:buClr>
              <a:buSzPts val="2600"/>
              <a:buNone/>
              <a:defRPr sz="2600">
                <a:solidFill>
                  <a:schemeClr val="lt1"/>
                </a:solidFill>
              </a:defRPr>
            </a:lvl2pPr>
            <a:lvl3pPr lvl="2" algn="ctr">
              <a:spcBef>
                <a:spcPts val="0"/>
              </a:spcBef>
              <a:spcAft>
                <a:spcPts val="0"/>
              </a:spcAft>
              <a:buClr>
                <a:schemeClr val="lt1"/>
              </a:buClr>
              <a:buSzPts val="2600"/>
              <a:buNone/>
              <a:defRPr sz="2600">
                <a:solidFill>
                  <a:schemeClr val="lt1"/>
                </a:solidFill>
              </a:defRPr>
            </a:lvl3pPr>
            <a:lvl4pPr lvl="3" algn="ctr">
              <a:spcBef>
                <a:spcPts val="0"/>
              </a:spcBef>
              <a:spcAft>
                <a:spcPts val="0"/>
              </a:spcAft>
              <a:buClr>
                <a:schemeClr val="lt1"/>
              </a:buClr>
              <a:buSzPts val="2600"/>
              <a:buNone/>
              <a:defRPr sz="2600">
                <a:solidFill>
                  <a:schemeClr val="lt1"/>
                </a:solidFill>
              </a:defRPr>
            </a:lvl4pPr>
            <a:lvl5pPr lvl="4" algn="ctr">
              <a:spcBef>
                <a:spcPts val="0"/>
              </a:spcBef>
              <a:spcAft>
                <a:spcPts val="0"/>
              </a:spcAft>
              <a:buClr>
                <a:schemeClr val="lt1"/>
              </a:buClr>
              <a:buSzPts val="2600"/>
              <a:buNone/>
              <a:defRPr sz="2600">
                <a:solidFill>
                  <a:schemeClr val="lt1"/>
                </a:solidFill>
              </a:defRPr>
            </a:lvl5pPr>
            <a:lvl6pPr lvl="5" algn="ctr">
              <a:spcBef>
                <a:spcPts val="0"/>
              </a:spcBef>
              <a:spcAft>
                <a:spcPts val="0"/>
              </a:spcAft>
              <a:buClr>
                <a:schemeClr val="lt1"/>
              </a:buClr>
              <a:buSzPts val="2600"/>
              <a:buNone/>
              <a:defRPr sz="2600">
                <a:solidFill>
                  <a:schemeClr val="lt1"/>
                </a:solidFill>
              </a:defRPr>
            </a:lvl6pPr>
            <a:lvl7pPr lvl="6" algn="ctr">
              <a:spcBef>
                <a:spcPts val="0"/>
              </a:spcBef>
              <a:spcAft>
                <a:spcPts val="0"/>
              </a:spcAft>
              <a:buClr>
                <a:schemeClr val="lt1"/>
              </a:buClr>
              <a:buSzPts val="2600"/>
              <a:buNone/>
              <a:defRPr sz="2600">
                <a:solidFill>
                  <a:schemeClr val="lt1"/>
                </a:solidFill>
              </a:defRPr>
            </a:lvl7pPr>
            <a:lvl8pPr lvl="7" algn="ctr">
              <a:spcBef>
                <a:spcPts val="0"/>
              </a:spcBef>
              <a:spcAft>
                <a:spcPts val="0"/>
              </a:spcAft>
              <a:buClr>
                <a:schemeClr val="lt1"/>
              </a:buClr>
              <a:buSzPts val="2600"/>
              <a:buNone/>
              <a:defRPr sz="2600">
                <a:solidFill>
                  <a:schemeClr val="lt1"/>
                </a:solidFill>
              </a:defRPr>
            </a:lvl8pPr>
            <a:lvl9pPr lvl="8" algn="ctr">
              <a:spcBef>
                <a:spcPts val="0"/>
              </a:spcBef>
              <a:spcAft>
                <a:spcPts val="0"/>
              </a:spcAft>
              <a:buClr>
                <a:schemeClr val="lt1"/>
              </a:buClr>
              <a:buSzPts val="2600"/>
              <a:buNone/>
              <a:defRPr sz="2600">
                <a:solidFill>
                  <a:schemeClr val="lt1"/>
                </a:solidFill>
              </a:defRPr>
            </a:lvl9pPr>
          </a:lstStyle>
          <a:p/>
        </p:txBody>
      </p:sp>
      <p:sp>
        <p:nvSpPr>
          <p:cNvPr id="610" name="Google Shape;610;p60"/>
          <p:cNvSpPr txBox="1"/>
          <p:nvPr>
            <p:ph idx="8" type="body"/>
          </p:nvPr>
        </p:nvSpPr>
        <p:spPr>
          <a:xfrm>
            <a:off x="6071975" y="3652575"/>
            <a:ext cx="2715600" cy="92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a:solidFill>
                  <a:schemeClr val="lt1"/>
                </a:solidFill>
              </a:defRPr>
            </a:lvl1pPr>
            <a:lvl2pPr indent="-292100" lvl="1" marL="914400">
              <a:spcBef>
                <a:spcPts val="0"/>
              </a:spcBef>
              <a:spcAft>
                <a:spcPts val="0"/>
              </a:spcAft>
              <a:buClr>
                <a:schemeClr val="lt1"/>
              </a:buClr>
              <a:buSzPts val="1000"/>
              <a:buChar char="○"/>
              <a:defRPr>
                <a:solidFill>
                  <a:schemeClr val="lt1"/>
                </a:solidFill>
              </a:defRPr>
            </a:lvl2pPr>
            <a:lvl3pPr indent="-292100" lvl="2" marL="1371600">
              <a:spcBef>
                <a:spcPts val="0"/>
              </a:spcBef>
              <a:spcAft>
                <a:spcPts val="0"/>
              </a:spcAft>
              <a:buClr>
                <a:schemeClr val="lt1"/>
              </a:buClr>
              <a:buSzPts val="1000"/>
              <a:buChar char="■"/>
              <a:defRPr>
                <a:solidFill>
                  <a:schemeClr val="lt1"/>
                </a:solidFill>
              </a:defRPr>
            </a:lvl3pPr>
            <a:lvl4pPr indent="-292100" lvl="3" marL="1828800">
              <a:spcBef>
                <a:spcPts val="0"/>
              </a:spcBef>
              <a:spcAft>
                <a:spcPts val="0"/>
              </a:spcAft>
              <a:buClr>
                <a:schemeClr val="lt1"/>
              </a:buClr>
              <a:buSzPts val="1000"/>
              <a:buChar char="●"/>
              <a:defRPr>
                <a:solidFill>
                  <a:schemeClr val="lt1"/>
                </a:solidFill>
              </a:defRPr>
            </a:lvl4pPr>
            <a:lvl5pPr indent="-292100" lvl="4" marL="2286000">
              <a:spcBef>
                <a:spcPts val="0"/>
              </a:spcBef>
              <a:spcAft>
                <a:spcPts val="0"/>
              </a:spcAft>
              <a:buClr>
                <a:schemeClr val="lt1"/>
              </a:buClr>
              <a:buSzPts val="1000"/>
              <a:buChar char="○"/>
              <a:defRPr>
                <a:solidFill>
                  <a:schemeClr val="lt1"/>
                </a:solidFill>
              </a:defRPr>
            </a:lvl5pPr>
            <a:lvl6pPr indent="-292100" lvl="5" marL="2743200">
              <a:spcBef>
                <a:spcPts val="0"/>
              </a:spcBef>
              <a:spcAft>
                <a:spcPts val="0"/>
              </a:spcAft>
              <a:buClr>
                <a:schemeClr val="lt1"/>
              </a:buClr>
              <a:buSzPts val="1000"/>
              <a:buChar char="■"/>
              <a:defRPr>
                <a:solidFill>
                  <a:schemeClr val="lt1"/>
                </a:solidFill>
              </a:defRPr>
            </a:lvl6pPr>
            <a:lvl7pPr indent="-292100" lvl="6" marL="3200400">
              <a:spcBef>
                <a:spcPts val="0"/>
              </a:spcBef>
              <a:spcAft>
                <a:spcPts val="0"/>
              </a:spcAft>
              <a:buClr>
                <a:schemeClr val="lt1"/>
              </a:buClr>
              <a:buSzPts val="1000"/>
              <a:buChar char="●"/>
              <a:defRPr>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a:solidFill>
                  <a:schemeClr val="lt1"/>
                </a:solidFill>
              </a:defRPr>
            </a:lvl9pPr>
          </a:lstStyle>
          <a:p/>
        </p:txBody>
      </p:sp>
      <p:sp>
        <p:nvSpPr>
          <p:cNvPr id="611" name="Google Shape;611;p60"/>
          <p:cNvSpPr/>
          <p:nvPr>
            <p:ph idx="9" type="pic"/>
          </p:nvPr>
        </p:nvSpPr>
        <p:spPr>
          <a:xfrm>
            <a:off x="6071825" y="2172225"/>
            <a:ext cx="2715600" cy="14646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SECTION_HEADER_1_1_1_1_1">
    <p:bg>
      <p:bgPr>
        <a:solidFill>
          <a:schemeClr val="accent2"/>
        </a:solidFill>
      </p:bgPr>
    </p:bg>
    <p:spTree>
      <p:nvGrpSpPr>
        <p:cNvPr id="612" name="Shape 612"/>
        <p:cNvGrpSpPr/>
        <p:nvPr/>
      </p:nvGrpSpPr>
      <p:grpSpPr>
        <a:xfrm>
          <a:off x="0" y="0"/>
          <a:ext cx="0" cy="0"/>
          <a:chOff x="0" y="0"/>
          <a:chExt cx="0" cy="0"/>
        </a:xfrm>
      </p:grpSpPr>
      <p:sp>
        <p:nvSpPr>
          <p:cNvPr id="613" name="Google Shape;613;p61"/>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3"/>
              </a:buClr>
              <a:buSzPts val="5400"/>
              <a:buNone/>
              <a:defRPr sz="5400">
                <a:solidFill>
                  <a:schemeClr val="accent3"/>
                </a:solidFill>
              </a:defRPr>
            </a:lvl1pPr>
            <a:lvl2pPr lvl="1">
              <a:lnSpc>
                <a:spcPct val="80000"/>
              </a:lnSpc>
              <a:spcBef>
                <a:spcPts val="0"/>
              </a:spcBef>
              <a:spcAft>
                <a:spcPts val="0"/>
              </a:spcAft>
              <a:buClr>
                <a:schemeClr val="accent3"/>
              </a:buClr>
              <a:buSzPts val="5400"/>
              <a:buNone/>
              <a:defRPr sz="5400">
                <a:solidFill>
                  <a:schemeClr val="accent3"/>
                </a:solidFill>
              </a:defRPr>
            </a:lvl2pPr>
            <a:lvl3pPr lvl="2">
              <a:lnSpc>
                <a:spcPct val="80000"/>
              </a:lnSpc>
              <a:spcBef>
                <a:spcPts val="0"/>
              </a:spcBef>
              <a:spcAft>
                <a:spcPts val="0"/>
              </a:spcAft>
              <a:buClr>
                <a:schemeClr val="accent3"/>
              </a:buClr>
              <a:buSzPts val="5400"/>
              <a:buNone/>
              <a:defRPr sz="5400">
                <a:solidFill>
                  <a:schemeClr val="accent3"/>
                </a:solidFill>
              </a:defRPr>
            </a:lvl3pPr>
            <a:lvl4pPr lvl="3">
              <a:lnSpc>
                <a:spcPct val="80000"/>
              </a:lnSpc>
              <a:spcBef>
                <a:spcPts val="0"/>
              </a:spcBef>
              <a:spcAft>
                <a:spcPts val="0"/>
              </a:spcAft>
              <a:buClr>
                <a:schemeClr val="accent3"/>
              </a:buClr>
              <a:buSzPts val="5400"/>
              <a:buNone/>
              <a:defRPr sz="5400">
                <a:solidFill>
                  <a:schemeClr val="accent3"/>
                </a:solidFill>
              </a:defRPr>
            </a:lvl4pPr>
            <a:lvl5pPr lvl="4">
              <a:lnSpc>
                <a:spcPct val="80000"/>
              </a:lnSpc>
              <a:spcBef>
                <a:spcPts val="0"/>
              </a:spcBef>
              <a:spcAft>
                <a:spcPts val="0"/>
              </a:spcAft>
              <a:buClr>
                <a:schemeClr val="accent3"/>
              </a:buClr>
              <a:buSzPts val="5400"/>
              <a:buNone/>
              <a:defRPr sz="5400">
                <a:solidFill>
                  <a:schemeClr val="accent3"/>
                </a:solidFill>
              </a:defRPr>
            </a:lvl5pPr>
            <a:lvl6pPr lvl="5">
              <a:lnSpc>
                <a:spcPct val="80000"/>
              </a:lnSpc>
              <a:spcBef>
                <a:spcPts val="0"/>
              </a:spcBef>
              <a:spcAft>
                <a:spcPts val="0"/>
              </a:spcAft>
              <a:buClr>
                <a:schemeClr val="accent3"/>
              </a:buClr>
              <a:buSzPts val="5400"/>
              <a:buNone/>
              <a:defRPr sz="5400">
                <a:solidFill>
                  <a:schemeClr val="accent3"/>
                </a:solidFill>
              </a:defRPr>
            </a:lvl6pPr>
            <a:lvl7pPr lvl="6">
              <a:lnSpc>
                <a:spcPct val="80000"/>
              </a:lnSpc>
              <a:spcBef>
                <a:spcPts val="0"/>
              </a:spcBef>
              <a:spcAft>
                <a:spcPts val="0"/>
              </a:spcAft>
              <a:buClr>
                <a:schemeClr val="accent3"/>
              </a:buClr>
              <a:buSzPts val="5400"/>
              <a:buNone/>
              <a:defRPr sz="5400">
                <a:solidFill>
                  <a:schemeClr val="accent3"/>
                </a:solidFill>
              </a:defRPr>
            </a:lvl7pPr>
            <a:lvl8pPr lvl="7">
              <a:lnSpc>
                <a:spcPct val="80000"/>
              </a:lnSpc>
              <a:spcBef>
                <a:spcPts val="0"/>
              </a:spcBef>
              <a:spcAft>
                <a:spcPts val="0"/>
              </a:spcAft>
              <a:buClr>
                <a:schemeClr val="accent3"/>
              </a:buClr>
              <a:buSzPts val="5400"/>
              <a:buNone/>
              <a:defRPr sz="5400">
                <a:solidFill>
                  <a:schemeClr val="accent3"/>
                </a:solidFill>
              </a:defRPr>
            </a:lvl8pPr>
            <a:lvl9pPr lvl="8">
              <a:lnSpc>
                <a:spcPct val="80000"/>
              </a:lnSpc>
              <a:spcBef>
                <a:spcPts val="0"/>
              </a:spcBef>
              <a:spcAft>
                <a:spcPts val="0"/>
              </a:spcAft>
              <a:buClr>
                <a:schemeClr val="accent3"/>
              </a:buClr>
              <a:buSzPts val="5400"/>
              <a:buNone/>
              <a:defRPr sz="5400">
                <a:solidFill>
                  <a:schemeClr val="accent3"/>
                </a:solidFill>
              </a:defRPr>
            </a:lvl9pPr>
          </a:lstStyle>
          <a:p/>
        </p:txBody>
      </p:sp>
      <p:sp>
        <p:nvSpPr>
          <p:cNvPr id="614" name="Google Shape;614;p61"/>
          <p:cNvSpPr txBox="1"/>
          <p:nvPr>
            <p:ph idx="1" type="subTitle"/>
          </p:nvPr>
        </p:nvSpPr>
        <p:spPr>
          <a:xfrm>
            <a:off x="1048484" y="1423725"/>
            <a:ext cx="3062100" cy="748500"/>
          </a:xfrm>
          <a:prstGeom prst="rect">
            <a:avLst/>
          </a:prstGeom>
          <a:ln>
            <a:noFill/>
          </a:ln>
        </p:spPr>
        <p:txBody>
          <a:bodyPr anchorCtr="0" anchor="t" bIns="91425" lIns="91425" spcFirstLastPara="1" rIns="91425" wrap="square" tIns="91425">
            <a:noAutofit/>
          </a:bodyPr>
          <a:lstStyle>
            <a:lvl1pPr lvl="0">
              <a:spcBef>
                <a:spcPts val="0"/>
              </a:spcBef>
              <a:spcAft>
                <a:spcPts val="0"/>
              </a:spcAft>
              <a:buClr>
                <a:schemeClr val="accent3"/>
              </a:buClr>
              <a:buSzPts val="2000"/>
              <a:buNone/>
              <a:defRPr sz="2000">
                <a:solidFill>
                  <a:schemeClr val="accent3"/>
                </a:solidFill>
              </a:defRPr>
            </a:lvl1pPr>
            <a:lvl2pPr lvl="1" algn="ctr">
              <a:spcBef>
                <a:spcPts val="0"/>
              </a:spcBef>
              <a:spcAft>
                <a:spcPts val="0"/>
              </a:spcAft>
              <a:buClr>
                <a:schemeClr val="accent3"/>
              </a:buClr>
              <a:buSzPts val="2600"/>
              <a:buNone/>
              <a:defRPr sz="2600">
                <a:solidFill>
                  <a:schemeClr val="accent3"/>
                </a:solidFill>
              </a:defRPr>
            </a:lvl2pPr>
            <a:lvl3pPr lvl="2" algn="ctr">
              <a:spcBef>
                <a:spcPts val="0"/>
              </a:spcBef>
              <a:spcAft>
                <a:spcPts val="0"/>
              </a:spcAft>
              <a:buClr>
                <a:schemeClr val="accent3"/>
              </a:buClr>
              <a:buSzPts val="2600"/>
              <a:buNone/>
              <a:defRPr sz="2600">
                <a:solidFill>
                  <a:schemeClr val="accent3"/>
                </a:solidFill>
              </a:defRPr>
            </a:lvl3pPr>
            <a:lvl4pPr lvl="3" algn="ctr">
              <a:spcBef>
                <a:spcPts val="0"/>
              </a:spcBef>
              <a:spcAft>
                <a:spcPts val="0"/>
              </a:spcAft>
              <a:buClr>
                <a:schemeClr val="accent3"/>
              </a:buClr>
              <a:buSzPts val="2600"/>
              <a:buNone/>
              <a:defRPr sz="2600">
                <a:solidFill>
                  <a:schemeClr val="accent3"/>
                </a:solidFill>
              </a:defRPr>
            </a:lvl4pPr>
            <a:lvl5pPr lvl="4" algn="ctr">
              <a:spcBef>
                <a:spcPts val="0"/>
              </a:spcBef>
              <a:spcAft>
                <a:spcPts val="0"/>
              </a:spcAft>
              <a:buClr>
                <a:schemeClr val="accent3"/>
              </a:buClr>
              <a:buSzPts val="2600"/>
              <a:buNone/>
              <a:defRPr sz="2600">
                <a:solidFill>
                  <a:schemeClr val="accent3"/>
                </a:solidFill>
              </a:defRPr>
            </a:lvl5pPr>
            <a:lvl6pPr lvl="5" algn="ctr">
              <a:spcBef>
                <a:spcPts val="0"/>
              </a:spcBef>
              <a:spcAft>
                <a:spcPts val="0"/>
              </a:spcAft>
              <a:buClr>
                <a:schemeClr val="accent3"/>
              </a:buClr>
              <a:buSzPts val="2600"/>
              <a:buNone/>
              <a:defRPr sz="2600">
                <a:solidFill>
                  <a:schemeClr val="accent3"/>
                </a:solidFill>
              </a:defRPr>
            </a:lvl6pPr>
            <a:lvl7pPr lvl="6" algn="ctr">
              <a:spcBef>
                <a:spcPts val="0"/>
              </a:spcBef>
              <a:spcAft>
                <a:spcPts val="0"/>
              </a:spcAft>
              <a:buClr>
                <a:schemeClr val="accent3"/>
              </a:buClr>
              <a:buSzPts val="2600"/>
              <a:buNone/>
              <a:defRPr sz="2600">
                <a:solidFill>
                  <a:schemeClr val="accent3"/>
                </a:solidFill>
              </a:defRPr>
            </a:lvl7pPr>
            <a:lvl8pPr lvl="7" algn="ctr">
              <a:spcBef>
                <a:spcPts val="0"/>
              </a:spcBef>
              <a:spcAft>
                <a:spcPts val="0"/>
              </a:spcAft>
              <a:buClr>
                <a:schemeClr val="accent3"/>
              </a:buClr>
              <a:buSzPts val="2600"/>
              <a:buNone/>
              <a:defRPr sz="2600">
                <a:solidFill>
                  <a:schemeClr val="accent3"/>
                </a:solidFill>
              </a:defRPr>
            </a:lvl8pPr>
            <a:lvl9pPr lvl="8" algn="ctr">
              <a:spcBef>
                <a:spcPts val="0"/>
              </a:spcBef>
              <a:spcAft>
                <a:spcPts val="0"/>
              </a:spcAft>
              <a:buClr>
                <a:schemeClr val="accent3"/>
              </a:buClr>
              <a:buSzPts val="2600"/>
              <a:buNone/>
              <a:defRPr sz="2600">
                <a:solidFill>
                  <a:schemeClr val="accent3"/>
                </a:solidFill>
              </a:defRPr>
            </a:lvl9pPr>
          </a:lstStyle>
          <a:p/>
        </p:txBody>
      </p:sp>
      <p:sp>
        <p:nvSpPr>
          <p:cNvPr id="615" name="Google Shape;615;p61"/>
          <p:cNvSpPr txBox="1"/>
          <p:nvPr>
            <p:ph idx="2" type="body"/>
          </p:nvPr>
        </p:nvSpPr>
        <p:spPr>
          <a:xfrm>
            <a:off x="1048569" y="3652575"/>
            <a:ext cx="3062100" cy="92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Char char="●"/>
              <a:defRPr>
                <a:solidFill>
                  <a:schemeClr val="accent3"/>
                </a:solidFill>
              </a:defRPr>
            </a:lvl1pPr>
            <a:lvl2pPr indent="-292100" lvl="1" marL="914400">
              <a:spcBef>
                <a:spcPts val="0"/>
              </a:spcBef>
              <a:spcAft>
                <a:spcPts val="0"/>
              </a:spcAft>
              <a:buClr>
                <a:schemeClr val="accent3"/>
              </a:buClr>
              <a:buSzPts val="1000"/>
              <a:buChar char="○"/>
              <a:defRPr>
                <a:solidFill>
                  <a:schemeClr val="accent3"/>
                </a:solidFill>
              </a:defRPr>
            </a:lvl2pPr>
            <a:lvl3pPr indent="-292100" lvl="2" marL="1371600">
              <a:spcBef>
                <a:spcPts val="0"/>
              </a:spcBef>
              <a:spcAft>
                <a:spcPts val="0"/>
              </a:spcAft>
              <a:buClr>
                <a:schemeClr val="accent3"/>
              </a:buClr>
              <a:buSzPts val="1000"/>
              <a:buChar char="■"/>
              <a:defRPr>
                <a:solidFill>
                  <a:schemeClr val="accent3"/>
                </a:solidFill>
              </a:defRPr>
            </a:lvl3pPr>
            <a:lvl4pPr indent="-292100" lvl="3" marL="1828800">
              <a:spcBef>
                <a:spcPts val="0"/>
              </a:spcBef>
              <a:spcAft>
                <a:spcPts val="0"/>
              </a:spcAft>
              <a:buClr>
                <a:schemeClr val="accent3"/>
              </a:buClr>
              <a:buSzPts val="1000"/>
              <a:buChar char="●"/>
              <a:defRPr>
                <a:solidFill>
                  <a:schemeClr val="accent3"/>
                </a:solidFill>
              </a:defRPr>
            </a:lvl4pPr>
            <a:lvl5pPr indent="-292100" lvl="4" marL="2286000">
              <a:spcBef>
                <a:spcPts val="0"/>
              </a:spcBef>
              <a:spcAft>
                <a:spcPts val="0"/>
              </a:spcAft>
              <a:buClr>
                <a:schemeClr val="accent3"/>
              </a:buClr>
              <a:buSzPts val="1000"/>
              <a:buChar char="○"/>
              <a:defRPr>
                <a:solidFill>
                  <a:schemeClr val="accent3"/>
                </a:solidFill>
              </a:defRPr>
            </a:lvl5pPr>
            <a:lvl6pPr indent="-292100" lvl="5" marL="2743200">
              <a:spcBef>
                <a:spcPts val="0"/>
              </a:spcBef>
              <a:spcAft>
                <a:spcPts val="0"/>
              </a:spcAft>
              <a:buClr>
                <a:schemeClr val="accent3"/>
              </a:buClr>
              <a:buSzPts val="1000"/>
              <a:buChar char="■"/>
              <a:defRPr>
                <a:solidFill>
                  <a:schemeClr val="accent3"/>
                </a:solidFill>
              </a:defRPr>
            </a:lvl6pPr>
            <a:lvl7pPr indent="-292100" lvl="6" marL="3200400">
              <a:spcBef>
                <a:spcPts val="0"/>
              </a:spcBef>
              <a:spcAft>
                <a:spcPts val="0"/>
              </a:spcAft>
              <a:buClr>
                <a:schemeClr val="accent3"/>
              </a:buClr>
              <a:buSzPts val="1000"/>
              <a:buChar char="●"/>
              <a:defRPr>
                <a:solidFill>
                  <a:schemeClr val="accent3"/>
                </a:solidFill>
              </a:defRPr>
            </a:lvl7pPr>
            <a:lvl8pPr indent="-292100" lvl="7" marL="3657600">
              <a:spcBef>
                <a:spcPts val="0"/>
              </a:spcBef>
              <a:spcAft>
                <a:spcPts val="0"/>
              </a:spcAft>
              <a:buClr>
                <a:schemeClr val="accent3"/>
              </a:buClr>
              <a:buSzPts val="1000"/>
              <a:buChar char="○"/>
              <a:defRPr>
                <a:solidFill>
                  <a:schemeClr val="accent3"/>
                </a:solidFill>
              </a:defRPr>
            </a:lvl8pPr>
            <a:lvl9pPr indent="-292100" lvl="8" marL="4114800">
              <a:spcBef>
                <a:spcPts val="0"/>
              </a:spcBef>
              <a:spcAft>
                <a:spcPts val="0"/>
              </a:spcAft>
              <a:buClr>
                <a:schemeClr val="accent3"/>
              </a:buClr>
              <a:buSzPts val="1000"/>
              <a:buChar char="■"/>
              <a:defRPr>
                <a:solidFill>
                  <a:schemeClr val="accent3"/>
                </a:solidFill>
              </a:defRPr>
            </a:lvl9pPr>
          </a:lstStyle>
          <a:p/>
        </p:txBody>
      </p:sp>
      <p:sp>
        <p:nvSpPr>
          <p:cNvPr id="616" name="Google Shape;616;p61"/>
          <p:cNvSpPr/>
          <p:nvPr>
            <p:ph idx="3" type="pic"/>
          </p:nvPr>
        </p:nvSpPr>
        <p:spPr>
          <a:xfrm>
            <a:off x="1048399" y="2172225"/>
            <a:ext cx="3062100" cy="1464600"/>
          </a:xfrm>
          <a:prstGeom prst="rect">
            <a:avLst/>
          </a:prstGeom>
          <a:noFill/>
          <a:ln>
            <a:noFill/>
          </a:ln>
        </p:spPr>
      </p:sp>
      <p:sp>
        <p:nvSpPr>
          <p:cNvPr id="617" name="Google Shape;617;p61"/>
          <p:cNvSpPr txBox="1"/>
          <p:nvPr>
            <p:ph idx="4" type="subTitle"/>
          </p:nvPr>
        </p:nvSpPr>
        <p:spPr>
          <a:xfrm>
            <a:off x="5033560" y="1423725"/>
            <a:ext cx="3061800" cy="748500"/>
          </a:xfrm>
          <a:prstGeom prst="rect">
            <a:avLst/>
          </a:prstGeom>
          <a:ln>
            <a:noFill/>
          </a:ln>
        </p:spPr>
        <p:txBody>
          <a:bodyPr anchorCtr="0" anchor="t" bIns="91425" lIns="91425" spcFirstLastPara="1" rIns="91425" wrap="square" tIns="91425">
            <a:noAutofit/>
          </a:bodyPr>
          <a:lstStyle>
            <a:lvl1pPr lvl="0">
              <a:spcBef>
                <a:spcPts val="0"/>
              </a:spcBef>
              <a:spcAft>
                <a:spcPts val="0"/>
              </a:spcAft>
              <a:buClr>
                <a:schemeClr val="accent3"/>
              </a:buClr>
              <a:buSzPts val="2000"/>
              <a:buNone/>
              <a:defRPr sz="2000">
                <a:solidFill>
                  <a:schemeClr val="accent3"/>
                </a:solidFill>
              </a:defRPr>
            </a:lvl1pPr>
            <a:lvl2pPr lvl="1" algn="ctr">
              <a:spcBef>
                <a:spcPts val="0"/>
              </a:spcBef>
              <a:spcAft>
                <a:spcPts val="0"/>
              </a:spcAft>
              <a:buClr>
                <a:schemeClr val="accent3"/>
              </a:buClr>
              <a:buSzPts val="2600"/>
              <a:buNone/>
              <a:defRPr sz="2600">
                <a:solidFill>
                  <a:schemeClr val="accent3"/>
                </a:solidFill>
              </a:defRPr>
            </a:lvl2pPr>
            <a:lvl3pPr lvl="2" algn="ctr">
              <a:spcBef>
                <a:spcPts val="0"/>
              </a:spcBef>
              <a:spcAft>
                <a:spcPts val="0"/>
              </a:spcAft>
              <a:buClr>
                <a:schemeClr val="accent3"/>
              </a:buClr>
              <a:buSzPts val="2600"/>
              <a:buNone/>
              <a:defRPr sz="2600">
                <a:solidFill>
                  <a:schemeClr val="accent3"/>
                </a:solidFill>
              </a:defRPr>
            </a:lvl3pPr>
            <a:lvl4pPr lvl="3" algn="ctr">
              <a:spcBef>
                <a:spcPts val="0"/>
              </a:spcBef>
              <a:spcAft>
                <a:spcPts val="0"/>
              </a:spcAft>
              <a:buClr>
                <a:schemeClr val="accent3"/>
              </a:buClr>
              <a:buSzPts val="2600"/>
              <a:buNone/>
              <a:defRPr sz="2600">
                <a:solidFill>
                  <a:schemeClr val="accent3"/>
                </a:solidFill>
              </a:defRPr>
            </a:lvl4pPr>
            <a:lvl5pPr lvl="4" algn="ctr">
              <a:spcBef>
                <a:spcPts val="0"/>
              </a:spcBef>
              <a:spcAft>
                <a:spcPts val="0"/>
              </a:spcAft>
              <a:buClr>
                <a:schemeClr val="accent3"/>
              </a:buClr>
              <a:buSzPts val="2600"/>
              <a:buNone/>
              <a:defRPr sz="2600">
                <a:solidFill>
                  <a:schemeClr val="accent3"/>
                </a:solidFill>
              </a:defRPr>
            </a:lvl5pPr>
            <a:lvl6pPr lvl="5" algn="ctr">
              <a:spcBef>
                <a:spcPts val="0"/>
              </a:spcBef>
              <a:spcAft>
                <a:spcPts val="0"/>
              </a:spcAft>
              <a:buClr>
                <a:schemeClr val="accent3"/>
              </a:buClr>
              <a:buSzPts val="2600"/>
              <a:buNone/>
              <a:defRPr sz="2600">
                <a:solidFill>
                  <a:schemeClr val="accent3"/>
                </a:solidFill>
              </a:defRPr>
            </a:lvl6pPr>
            <a:lvl7pPr lvl="6" algn="ctr">
              <a:spcBef>
                <a:spcPts val="0"/>
              </a:spcBef>
              <a:spcAft>
                <a:spcPts val="0"/>
              </a:spcAft>
              <a:buClr>
                <a:schemeClr val="accent3"/>
              </a:buClr>
              <a:buSzPts val="2600"/>
              <a:buNone/>
              <a:defRPr sz="2600">
                <a:solidFill>
                  <a:schemeClr val="accent3"/>
                </a:solidFill>
              </a:defRPr>
            </a:lvl7pPr>
            <a:lvl8pPr lvl="7" algn="ctr">
              <a:spcBef>
                <a:spcPts val="0"/>
              </a:spcBef>
              <a:spcAft>
                <a:spcPts val="0"/>
              </a:spcAft>
              <a:buClr>
                <a:schemeClr val="accent3"/>
              </a:buClr>
              <a:buSzPts val="2600"/>
              <a:buNone/>
              <a:defRPr sz="2600">
                <a:solidFill>
                  <a:schemeClr val="accent3"/>
                </a:solidFill>
              </a:defRPr>
            </a:lvl8pPr>
            <a:lvl9pPr lvl="8" algn="ctr">
              <a:spcBef>
                <a:spcPts val="0"/>
              </a:spcBef>
              <a:spcAft>
                <a:spcPts val="0"/>
              </a:spcAft>
              <a:buClr>
                <a:schemeClr val="accent3"/>
              </a:buClr>
              <a:buSzPts val="2600"/>
              <a:buNone/>
              <a:defRPr sz="2600">
                <a:solidFill>
                  <a:schemeClr val="accent3"/>
                </a:solidFill>
              </a:defRPr>
            </a:lvl9pPr>
          </a:lstStyle>
          <a:p/>
        </p:txBody>
      </p:sp>
      <p:sp>
        <p:nvSpPr>
          <p:cNvPr id="618" name="Google Shape;618;p61"/>
          <p:cNvSpPr txBox="1"/>
          <p:nvPr>
            <p:ph idx="5" type="body"/>
          </p:nvPr>
        </p:nvSpPr>
        <p:spPr>
          <a:xfrm>
            <a:off x="5033644" y="3652575"/>
            <a:ext cx="3061800" cy="92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Char char="●"/>
              <a:defRPr>
                <a:solidFill>
                  <a:schemeClr val="accent3"/>
                </a:solidFill>
              </a:defRPr>
            </a:lvl1pPr>
            <a:lvl2pPr indent="-292100" lvl="1" marL="914400">
              <a:spcBef>
                <a:spcPts val="0"/>
              </a:spcBef>
              <a:spcAft>
                <a:spcPts val="0"/>
              </a:spcAft>
              <a:buClr>
                <a:schemeClr val="accent3"/>
              </a:buClr>
              <a:buSzPts val="1000"/>
              <a:buChar char="○"/>
              <a:defRPr>
                <a:solidFill>
                  <a:schemeClr val="accent3"/>
                </a:solidFill>
              </a:defRPr>
            </a:lvl2pPr>
            <a:lvl3pPr indent="-292100" lvl="2" marL="1371600">
              <a:spcBef>
                <a:spcPts val="0"/>
              </a:spcBef>
              <a:spcAft>
                <a:spcPts val="0"/>
              </a:spcAft>
              <a:buClr>
                <a:schemeClr val="accent3"/>
              </a:buClr>
              <a:buSzPts val="1000"/>
              <a:buChar char="■"/>
              <a:defRPr>
                <a:solidFill>
                  <a:schemeClr val="accent3"/>
                </a:solidFill>
              </a:defRPr>
            </a:lvl3pPr>
            <a:lvl4pPr indent="-292100" lvl="3" marL="1828800">
              <a:spcBef>
                <a:spcPts val="0"/>
              </a:spcBef>
              <a:spcAft>
                <a:spcPts val="0"/>
              </a:spcAft>
              <a:buClr>
                <a:schemeClr val="accent3"/>
              </a:buClr>
              <a:buSzPts val="1000"/>
              <a:buChar char="●"/>
              <a:defRPr>
                <a:solidFill>
                  <a:schemeClr val="accent3"/>
                </a:solidFill>
              </a:defRPr>
            </a:lvl4pPr>
            <a:lvl5pPr indent="-292100" lvl="4" marL="2286000">
              <a:spcBef>
                <a:spcPts val="0"/>
              </a:spcBef>
              <a:spcAft>
                <a:spcPts val="0"/>
              </a:spcAft>
              <a:buClr>
                <a:schemeClr val="accent3"/>
              </a:buClr>
              <a:buSzPts val="1000"/>
              <a:buChar char="○"/>
              <a:defRPr>
                <a:solidFill>
                  <a:schemeClr val="accent3"/>
                </a:solidFill>
              </a:defRPr>
            </a:lvl5pPr>
            <a:lvl6pPr indent="-292100" lvl="5" marL="2743200">
              <a:spcBef>
                <a:spcPts val="0"/>
              </a:spcBef>
              <a:spcAft>
                <a:spcPts val="0"/>
              </a:spcAft>
              <a:buClr>
                <a:schemeClr val="accent3"/>
              </a:buClr>
              <a:buSzPts val="1000"/>
              <a:buChar char="■"/>
              <a:defRPr>
                <a:solidFill>
                  <a:schemeClr val="accent3"/>
                </a:solidFill>
              </a:defRPr>
            </a:lvl6pPr>
            <a:lvl7pPr indent="-292100" lvl="6" marL="3200400">
              <a:spcBef>
                <a:spcPts val="0"/>
              </a:spcBef>
              <a:spcAft>
                <a:spcPts val="0"/>
              </a:spcAft>
              <a:buClr>
                <a:schemeClr val="accent3"/>
              </a:buClr>
              <a:buSzPts val="1000"/>
              <a:buChar char="●"/>
              <a:defRPr>
                <a:solidFill>
                  <a:schemeClr val="accent3"/>
                </a:solidFill>
              </a:defRPr>
            </a:lvl7pPr>
            <a:lvl8pPr indent="-292100" lvl="7" marL="3657600">
              <a:spcBef>
                <a:spcPts val="0"/>
              </a:spcBef>
              <a:spcAft>
                <a:spcPts val="0"/>
              </a:spcAft>
              <a:buClr>
                <a:schemeClr val="accent3"/>
              </a:buClr>
              <a:buSzPts val="1000"/>
              <a:buChar char="○"/>
              <a:defRPr>
                <a:solidFill>
                  <a:schemeClr val="accent3"/>
                </a:solidFill>
              </a:defRPr>
            </a:lvl8pPr>
            <a:lvl9pPr indent="-292100" lvl="8" marL="4114800">
              <a:spcBef>
                <a:spcPts val="0"/>
              </a:spcBef>
              <a:spcAft>
                <a:spcPts val="0"/>
              </a:spcAft>
              <a:buClr>
                <a:schemeClr val="accent3"/>
              </a:buClr>
              <a:buSzPts val="1000"/>
              <a:buChar char="■"/>
              <a:defRPr>
                <a:solidFill>
                  <a:schemeClr val="accent3"/>
                </a:solidFill>
              </a:defRPr>
            </a:lvl9pPr>
          </a:lstStyle>
          <a:p/>
        </p:txBody>
      </p:sp>
      <p:sp>
        <p:nvSpPr>
          <p:cNvPr id="619" name="Google Shape;619;p61"/>
          <p:cNvSpPr/>
          <p:nvPr>
            <p:ph idx="6" type="pic"/>
          </p:nvPr>
        </p:nvSpPr>
        <p:spPr>
          <a:xfrm>
            <a:off x="5033475" y="2172225"/>
            <a:ext cx="3061800" cy="1464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2">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Does It Do?" type="tx">
  <p:cSld name="TITLE_AND_BODY">
    <p:bg>
      <p:bgPr>
        <a:solidFill>
          <a:schemeClr val="dk2"/>
        </a:solidFill>
      </p:bgPr>
    </p:bg>
    <p:spTree>
      <p:nvGrpSpPr>
        <p:cNvPr id="620" name="Shape 620"/>
        <p:cNvGrpSpPr/>
        <p:nvPr/>
      </p:nvGrpSpPr>
      <p:grpSpPr>
        <a:xfrm>
          <a:off x="0" y="0"/>
          <a:ext cx="0" cy="0"/>
          <a:chOff x="0" y="0"/>
          <a:chExt cx="0" cy="0"/>
        </a:xfrm>
      </p:grpSpPr>
      <p:sp>
        <p:nvSpPr>
          <p:cNvPr id="621" name="Google Shape;621;p62"/>
          <p:cNvSpPr/>
          <p:nvPr>
            <p:ph idx="2" type="pic"/>
          </p:nvPr>
        </p:nvSpPr>
        <p:spPr>
          <a:xfrm>
            <a:off x="5154300" y="0"/>
            <a:ext cx="3989700" cy="5143500"/>
          </a:xfrm>
          <a:prstGeom prst="rect">
            <a:avLst/>
          </a:prstGeom>
          <a:noFill/>
          <a:ln>
            <a:noFill/>
          </a:ln>
        </p:spPr>
      </p:sp>
      <p:sp>
        <p:nvSpPr>
          <p:cNvPr id="622" name="Google Shape;622;p62"/>
          <p:cNvSpPr/>
          <p:nvPr/>
        </p:nvSpPr>
        <p:spPr>
          <a:xfrm>
            <a:off x="245600" y="205150"/>
            <a:ext cx="4662600" cy="47151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23" name="Google Shape;623;p62"/>
          <p:cNvSpPr/>
          <p:nvPr/>
        </p:nvSpPr>
        <p:spPr>
          <a:xfrm>
            <a:off x="328850" y="279550"/>
            <a:ext cx="44961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24" name="Google Shape;624;p62"/>
          <p:cNvSpPr txBox="1"/>
          <p:nvPr>
            <p:ph type="title"/>
          </p:nvPr>
        </p:nvSpPr>
        <p:spPr>
          <a:xfrm>
            <a:off x="447800" y="391325"/>
            <a:ext cx="4250100" cy="209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5400"/>
              <a:buNone/>
              <a:defRPr sz="5400">
                <a:solidFill>
                  <a:schemeClr val="lt1"/>
                </a:solidFill>
              </a:defRPr>
            </a:lvl1pPr>
            <a:lvl2pPr lvl="1">
              <a:lnSpc>
                <a:spcPct val="80000"/>
              </a:lnSpc>
              <a:spcBef>
                <a:spcPts val="0"/>
              </a:spcBef>
              <a:spcAft>
                <a:spcPts val="0"/>
              </a:spcAft>
              <a:buClr>
                <a:schemeClr val="lt1"/>
              </a:buClr>
              <a:buSzPts val="5400"/>
              <a:buNone/>
              <a:defRPr sz="5400">
                <a:solidFill>
                  <a:schemeClr val="lt1"/>
                </a:solidFill>
              </a:defRPr>
            </a:lvl2pPr>
            <a:lvl3pPr lvl="2">
              <a:lnSpc>
                <a:spcPct val="80000"/>
              </a:lnSpc>
              <a:spcBef>
                <a:spcPts val="0"/>
              </a:spcBef>
              <a:spcAft>
                <a:spcPts val="0"/>
              </a:spcAft>
              <a:buClr>
                <a:schemeClr val="lt1"/>
              </a:buClr>
              <a:buSzPts val="5400"/>
              <a:buNone/>
              <a:defRPr sz="5400">
                <a:solidFill>
                  <a:schemeClr val="lt1"/>
                </a:solidFill>
              </a:defRPr>
            </a:lvl3pPr>
            <a:lvl4pPr lvl="3">
              <a:lnSpc>
                <a:spcPct val="80000"/>
              </a:lnSpc>
              <a:spcBef>
                <a:spcPts val="0"/>
              </a:spcBef>
              <a:spcAft>
                <a:spcPts val="0"/>
              </a:spcAft>
              <a:buClr>
                <a:schemeClr val="lt1"/>
              </a:buClr>
              <a:buSzPts val="5400"/>
              <a:buNone/>
              <a:defRPr sz="5400">
                <a:solidFill>
                  <a:schemeClr val="lt1"/>
                </a:solidFill>
              </a:defRPr>
            </a:lvl4pPr>
            <a:lvl5pPr lvl="4">
              <a:lnSpc>
                <a:spcPct val="80000"/>
              </a:lnSpc>
              <a:spcBef>
                <a:spcPts val="0"/>
              </a:spcBef>
              <a:spcAft>
                <a:spcPts val="0"/>
              </a:spcAft>
              <a:buClr>
                <a:schemeClr val="lt1"/>
              </a:buClr>
              <a:buSzPts val="5400"/>
              <a:buNone/>
              <a:defRPr sz="5400">
                <a:solidFill>
                  <a:schemeClr val="lt1"/>
                </a:solidFill>
              </a:defRPr>
            </a:lvl5pPr>
            <a:lvl6pPr lvl="5">
              <a:lnSpc>
                <a:spcPct val="80000"/>
              </a:lnSpc>
              <a:spcBef>
                <a:spcPts val="0"/>
              </a:spcBef>
              <a:spcAft>
                <a:spcPts val="0"/>
              </a:spcAft>
              <a:buClr>
                <a:schemeClr val="lt1"/>
              </a:buClr>
              <a:buSzPts val="5400"/>
              <a:buNone/>
              <a:defRPr sz="5400">
                <a:solidFill>
                  <a:schemeClr val="lt1"/>
                </a:solidFill>
              </a:defRPr>
            </a:lvl6pPr>
            <a:lvl7pPr lvl="6">
              <a:lnSpc>
                <a:spcPct val="80000"/>
              </a:lnSpc>
              <a:spcBef>
                <a:spcPts val="0"/>
              </a:spcBef>
              <a:spcAft>
                <a:spcPts val="0"/>
              </a:spcAft>
              <a:buClr>
                <a:schemeClr val="lt1"/>
              </a:buClr>
              <a:buSzPts val="5400"/>
              <a:buNone/>
              <a:defRPr sz="5400">
                <a:solidFill>
                  <a:schemeClr val="lt1"/>
                </a:solidFill>
              </a:defRPr>
            </a:lvl7pPr>
            <a:lvl8pPr lvl="7">
              <a:lnSpc>
                <a:spcPct val="80000"/>
              </a:lnSpc>
              <a:spcBef>
                <a:spcPts val="0"/>
              </a:spcBef>
              <a:spcAft>
                <a:spcPts val="0"/>
              </a:spcAft>
              <a:buClr>
                <a:schemeClr val="lt1"/>
              </a:buClr>
              <a:buSzPts val="5400"/>
              <a:buNone/>
              <a:defRPr sz="5400">
                <a:solidFill>
                  <a:schemeClr val="lt1"/>
                </a:solidFill>
              </a:defRPr>
            </a:lvl8pPr>
            <a:lvl9pPr lvl="8">
              <a:lnSpc>
                <a:spcPct val="80000"/>
              </a:lnSpc>
              <a:spcBef>
                <a:spcPts val="0"/>
              </a:spcBef>
              <a:spcAft>
                <a:spcPts val="0"/>
              </a:spcAft>
              <a:buClr>
                <a:schemeClr val="lt1"/>
              </a:buClr>
              <a:buSzPts val="5400"/>
              <a:buNone/>
              <a:defRPr sz="5400">
                <a:solidFill>
                  <a:schemeClr val="lt1"/>
                </a:solidFill>
              </a:defRPr>
            </a:lvl9pPr>
          </a:lstStyle>
          <a:p/>
        </p:txBody>
      </p:sp>
      <p:sp>
        <p:nvSpPr>
          <p:cNvPr id="625" name="Google Shape;625;p62"/>
          <p:cNvSpPr txBox="1"/>
          <p:nvPr>
            <p:ph idx="1" type="subTitle"/>
          </p:nvPr>
        </p:nvSpPr>
        <p:spPr>
          <a:xfrm>
            <a:off x="450150" y="2405400"/>
            <a:ext cx="4250100" cy="232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000"/>
              <a:buNone/>
              <a:defRPr sz="2000">
                <a:solidFill>
                  <a:schemeClr val="lt1"/>
                </a:solidFill>
              </a:defRPr>
            </a:lvl2pPr>
            <a:lvl3pPr lvl="2">
              <a:spcBef>
                <a:spcPts val="0"/>
              </a:spcBef>
              <a:spcAft>
                <a:spcPts val="0"/>
              </a:spcAft>
              <a:buClr>
                <a:schemeClr val="lt1"/>
              </a:buClr>
              <a:buSzPts val="2000"/>
              <a:buNone/>
              <a:defRPr sz="2000">
                <a:solidFill>
                  <a:schemeClr val="lt1"/>
                </a:solidFill>
              </a:defRPr>
            </a:lvl3pPr>
            <a:lvl4pPr lvl="3">
              <a:spcBef>
                <a:spcPts val="0"/>
              </a:spcBef>
              <a:spcAft>
                <a:spcPts val="0"/>
              </a:spcAft>
              <a:buClr>
                <a:schemeClr val="lt1"/>
              </a:buClr>
              <a:buSzPts val="2000"/>
              <a:buNone/>
              <a:defRPr sz="2000">
                <a:solidFill>
                  <a:schemeClr val="lt1"/>
                </a:solidFill>
              </a:defRPr>
            </a:lvl4pPr>
            <a:lvl5pPr lvl="4">
              <a:spcBef>
                <a:spcPts val="0"/>
              </a:spcBef>
              <a:spcAft>
                <a:spcPts val="0"/>
              </a:spcAft>
              <a:buClr>
                <a:schemeClr val="lt1"/>
              </a:buClr>
              <a:buSzPts val="2000"/>
              <a:buNone/>
              <a:defRPr sz="2000">
                <a:solidFill>
                  <a:schemeClr val="lt1"/>
                </a:solidFill>
              </a:defRPr>
            </a:lvl5pPr>
            <a:lvl6pPr lvl="5">
              <a:spcBef>
                <a:spcPts val="0"/>
              </a:spcBef>
              <a:spcAft>
                <a:spcPts val="0"/>
              </a:spcAft>
              <a:buClr>
                <a:schemeClr val="lt1"/>
              </a:buClr>
              <a:buSzPts val="2000"/>
              <a:buNone/>
              <a:defRPr sz="2000">
                <a:solidFill>
                  <a:schemeClr val="lt1"/>
                </a:solidFill>
              </a:defRPr>
            </a:lvl6pPr>
            <a:lvl7pPr lvl="6">
              <a:spcBef>
                <a:spcPts val="0"/>
              </a:spcBef>
              <a:spcAft>
                <a:spcPts val="0"/>
              </a:spcAft>
              <a:buClr>
                <a:schemeClr val="lt1"/>
              </a:buClr>
              <a:buSzPts val="2000"/>
              <a:buNone/>
              <a:defRPr sz="2000">
                <a:solidFill>
                  <a:schemeClr val="lt1"/>
                </a:solidFill>
              </a:defRPr>
            </a:lvl7pPr>
            <a:lvl8pPr lvl="7">
              <a:spcBef>
                <a:spcPts val="0"/>
              </a:spcBef>
              <a:spcAft>
                <a:spcPts val="0"/>
              </a:spcAft>
              <a:buClr>
                <a:schemeClr val="lt1"/>
              </a:buClr>
              <a:buSzPts val="2000"/>
              <a:buNone/>
              <a:defRPr sz="2000">
                <a:solidFill>
                  <a:schemeClr val="lt1"/>
                </a:solidFill>
              </a:defRPr>
            </a:lvl8pPr>
            <a:lvl9pPr lvl="8">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TITLE_AND_BODY_3">
    <p:bg>
      <p:bgPr>
        <a:solidFill>
          <a:schemeClr val="accent4"/>
        </a:solidFill>
      </p:bgPr>
    </p:bg>
    <p:spTree>
      <p:nvGrpSpPr>
        <p:cNvPr id="626" name="Shape 626"/>
        <p:cNvGrpSpPr/>
        <p:nvPr/>
      </p:nvGrpSpPr>
      <p:grpSpPr>
        <a:xfrm>
          <a:off x="0" y="0"/>
          <a:ext cx="0" cy="0"/>
          <a:chOff x="0" y="0"/>
          <a:chExt cx="0" cy="0"/>
        </a:xfrm>
      </p:grpSpPr>
      <p:sp>
        <p:nvSpPr>
          <p:cNvPr id="627" name="Google Shape;627;p63"/>
          <p:cNvSpPr/>
          <p:nvPr/>
        </p:nvSpPr>
        <p:spPr>
          <a:xfrm>
            <a:off x="245600" y="205150"/>
            <a:ext cx="3483900" cy="47151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28" name="Google Shape;628;p63"/>
          <p:cNvSpPr/>
          <p:nvPr/>
        </p:nvSpPr>
        <p:spPr>
          <a:xfrm>
            <a:off x="328850" y="279550"/>
            <a:ext cx="33174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29" name="Google Shape;629;p63"/>
          <p:cNvSpPr txBox="1"/>
          <p:nvPr>
            <p:ph type="title"/>
          </p:nvPr>
        </p:nvSpPr>
        <p:spPr>
          <a:xfrm>
            <a:off x="447800" y="391325"/>
            <a:ext cx="3071400" cy="209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6"/>
              </a:buClr>
              <a:buSzPts val="5400"/>
              <a:buNone/>
              <a:defRPr sz="5400">
                <a:solidFill>
                  <a:schemeClr val="accent6"/>
                </a:solidFill>
              </a:defRPr>
            </a:lvl1pPr>
            <a:lvl2pPr lvl="1">
              <a:lnSpc>
                <a:spcPct val="80000"/>
              </a:lnSpc>
              <a:spcBef>
                <a:spcPts val="0"/>
              </a:spcBef>
              <a:spcAft>
                <a:spcPts val="0"/>
              </a:spcAft>
              <a:buClr>
                <a:schemeClr val="accent6"/>
              </a:buClr>
              <a:buSzPts val="5400"/>
              <a:buNone/>
              <a:defRPr sz="5400">
                <a:solidFill>
                  <a:schemeClr val="accent6"/>
                </a:solidFill>
              </a:defRPr>
            </a:lvl2pPr>
            <a:lvl3pPr lvl="2">
              <a:lnSpc>
                <a:spcPct val="80000"/>
              </a:lnSpc>
              <a:spcBef>
                <a:spcPts val="0"/>
              </a:spcBef>
              <a:spcAft>
                <a:spcPts val="0"/>
              </a:spcAft>
              <a:buClr>
                <a:schemeClr val="accent6"/>
              </a:buClr>
              <a:buSzPts val="5400"/>
              <a:buNone/>
              <a:defRPr sz="5400">
                <a:solidFill>
                  <a:schemeClr val="accent6"/>
                </a:solidFill>
              </a:defRPr>
            </a:lvl3pPr>
            <a:lvl4pPr lvl="3">
              <a:lnSpc>
                <a:spcPct val="80000"/>
              </a:lnSpc>
              <a:spcBef>
                <a:spcPts val="0"/>
              </a:spcBef>
              <a:spcAft>
                <a:spcPts val="0"/>
              </a:spcAft>
              <a:buClr>
                <a:schemeClr val="accent6"/>
              </a:buClr>
              <a:buSzPts val="5400"/>
              <a:buNone/>
              <a:defRPr sz="5400">
                <a:solidFill>
                  <a:schemeClr val="accent6"/>
                </a:solidFill>
              </a:defRPr>
            </a:lvl4pPr>
            <a:lvl5pPr lvl="4">
              <a:lnSpc>
                <a:spcPct val="80000"/>
              </a:lnSpc>
              <a:spcBef>
                <a:spcPts val="0"/>
              </a:spcBef>
              <a:spcAft>
                <a:spcPts val="0"/>
              </a:spcAft>
              <a:buClr>
                <a:schemeClr val="accent6"/>
              </a:buClr>
              <a:buSzPts val="5400"/>
              <a:buNone/>
              <a:defRPr sz="5400">
                <a:solidFill>
                  <a:schemeClr val="accent6"/>
                </a:solidFill>
              </a:defRPr>
            </a:lvl5pPr>
            <a:lvl6pPr lvl="5">
              <a:lnSpc>
                <a:spcPct val="80000"/>
              </a:lnSpc>
              <a:spcBef>
                <a:spcPts val="0"/>
              </a:spcBef>
              <a:spcAft>
                <a:spcPts val="0"/>
              </a:spcAft>
              <a:buClr>
                <a:schemeClr val="accent6"/>
              </a:buClr>
              <a:buSzPts val="5400"/>
              <a:buNone/>
              <a:defRPr sz="5400">
                <a:solidFill>
                  <a:schemeClr val="accent6"/>
                </a:solidFill>
              </a:defRPr>
            </a:lvl6pPr>
            <a:lvl7pPr lvl="6">
              <a:lnSpc>
                <a:spcPct val="80000"/>
              </a:lnSpc>
              <a:spcBef>
                <a:spcPts val="0"/>
              </a:spcBef>
              <a:spcAft>
                <a:spcPts val="0"/>
              </a:spcAft>
              <a:buClr>
                <a:schemeClr val="accent6"/>
              </a:buClr>
              <a:buSzPts val="5400"/>
              <a:buNone/>
              <a:defRPr sz="5400">
                <a:solidFill>
                  <a:schemeClr val="accent6"/>
                </a:solidFill>
              </a:defRPr>
            </a:lvl7pPr>
            <a:lvl8pPr lvl="7">
              <a:lnSpc>
                <a:spcPct val="80000"/>
              </a:lnSpc>
              <a:spcBef>
                <a:spcPts val="0"/>
              </a:spcBef>
              <a:spcAft>
                <a:spcPts val="0"/>
              </a:spcAft>
              <a:buClr>
                <a:schemeClr val="accent6"/>
              </a:buClr>
              <a:buSzPts val="5400"/>
              <a:buNone/>
              <a:defRPr sz="5400">
                <a:solidFill>
                  <a:schemeClr val="accent6"/>
                </a:solidFill>
              </a:defRPr>
            </a:lvl8pPr>
            <a:lvl9pPr lvl="8">
              <a:lnSpc>
                <a:spcPct val="80000"/>
              </a:lnSpc>
              <a:spcBef>
                <a:spcPts val="0"/>
              </a:spcBef>
              <a:spcAft>
                <a:spcPts val="0"/>
              </a:spcAft>
              <a:buClr>
                <a:schemeClr val="accent6"/>
              </a:buClr>
              <a:buSzPts val="5400"/>
              <a:buNone/>
              <a:defRPr sz="5400">
                <a:solidFill>
                  <a:schemeClr val="accent6"/>
                </a:solidFill>
              </a:defRPr>
            </a:lvl9pPr>
          </a:lstStyle>
          <a:p/>
        </p:txBody>
      </p:sp>
      <p:sp>
        <p:nvSpPr>
          <p:cNvPr id="630" name="Google Shape;630;p63"/>
          <p:cNvSpPr/>
          <p:nvPr>
            <p:ph idx="2" type="pic"/>
          </p:nvPr>
        </p:nvSpPr>
        <p:spPr>
          <a:xfrm>
            <a:off x="7425556" y="0"/>
            <a:ext cx="1718400" cy="1718400"/>
          </a:xfrm>
          <a:prstGeom prst="rect">
            <a:avLst/>
          </a:prstGeom>
          <a:noFill/>
          <a:ln>
            <a:noFill/>
          </a:ln>
        </p:spPr>
      </p:sp>
      <p:sp>
        <p:nvSpPr>
          <p:cNvPr id="631" name="Google Shape;631;p63"/>
          <p:cNvSpPr/>
          <p:nvPr>
            <p:ph idx="3" type="pic"/>
          </p:nvPr>
        </p:nvSpPr>
        <p:spPr>
          <a:xfrm>
            <a:off x="7425556" y="1716137"/>
            <a:ext cx="1718400" cy="1718400"/>
          </a:xfrm>
          <a:prstGeom prst="rect">
            <a:avLst/>
          </a:prstGeom>
          <a:noFill/>
          <a:ln>
            <a:noFill/>
          </a:ln>
        </p:spPr>
      </p:sp>
      <p:sp>
        <p:nvSpPr>
          <p:cNvPr id="632" name="Google Shape;632;p63"/>
          <p:cNvSpPr/>
          <p:nvPr>
            <p:ph idx="4" type="pic"/>
          </p:nvPr>
        </p:nvSpPr>
        <p:spPr>
          <a:xfrm>
            <a:off x="7425556" y="3425052"/>
            <a:ext cx="1718400" cy="1718400"/>
          </a:xfrm>
          <a:prstGeom prst="rect">
            <a:avLst/>
          </a:prstGeom>
          <a:noFill/>
          <a:ln>
            <a:noFill/>
          </a:ln>
        </p:spPr>
      </p:sp>
      <p:sp>
        <p:nvSpPr>
          <p:cNvPr id="633" name="Google Shape;633;p63"/>
          <p:cNvSpPr/>
          <p:nvPr>
            <p:ph idx="5" type="pic"/>
          </p:nvPr>
        </p:nvSpPr>
        <p:spPr>
          <a:xfrm>
            <a:off x="5714789" y="25"/>
            <a:ext cx="1718400" cy="1718400"/>
          </a:xfrm>
          <a:prstGeom prst="rect">
            <a:avLst/>
          </a:prstGeom>
          <a:noFill/>
          <a:ln>
            <a:noFill/>
          </a:ln>
        </p:spPr>
      </p:sp>
      <p:sp>
        <p:nvSpPr>
          <p:cNvPr id="634" name="Google Shape;634;p63"/>
          <p:cNvSpPr/>
          <p:nvPr>
            <p:ph idx="6" type="pic"/>
          </p:nvPr>
        </p:nvSpPr>
        <p:spPr>
          <a:xfrm>
            <a:off x="5714789" y="1716162"/>
            <a:ext cx="1718400" cy="1718400"/>
          </a:xfrm>
          <a:prstGeom prst="rect">
            <a:avLst/>
          </a:prstGeom>
          <a:noFill/>
          <a:ln>
            <a:noFill/>
          </a:ln>
        </p:spPr>
      </p:sp>
      <p:sp>
        <p:nvSpPr>
          <p:cNvPr id="635" name="Google Shape;635;p63"/>
          <p:cNvSpPr/>
          <p:nvPr>
            <p:ph idx="7" type="pic"/>
          </p:nvPr>
        </p:nvSpPr>
        <p:spPr>
          <a:xfrm>
            <a:off x="5714789" y="3425077"/>
            <a:ext cx="1718400" cy="1718400"/>
          </a:xfrm>
          <a:prstGeom prst="rect">
            <a:avLst/>
          </a:prstGeom>
          <a:noFill/>
          <a:ln>
            <a:noFill/>
          </a:ln>
        </p:spPr>
      </p:sp>
      <p:sp>
        <p:nvSpPr>
          <p:cNvPr id="636" name="Google Shape;636;p63"/>
          <p:cNvSpPr/>
          <p:nvPr>
            <p:ph idx="8" type="pic"/>
          </p:nvPr>
        </p:nvSpPr>
        <p:spPr>
          <a:xfrm>
            <a:off x="3996389" y="25"/>
            <a:ext cx="1718400" cy="1718400"/>
          </a:xfrm>
          <a:prstGeom prst="rect">
            <a:avLst/>
          </a:prstGeom>
          <a:noFill/>
          <a:ln>
            <a:noFill/>
          </a:ln>
        </p:spPr>
      </p:sp>
      <p:sp>
        <p:nvSpPr>
          <p:cNvPr id="637" name="Google Shape;637;p63"/>
          <p:cNvSpPr/>
          <p:nvPr>
            <p:ph idx="9" type="pic"/>
          </p:nvPr>
        </p:nvSpPr>
        <p:spPr>
          <a:xfrm>
            <a:off x="3996389" y="1716162"/>
            <a:ext cx="1718400" cy="1718400"/>
          </a:xfrm>
          <a:prstGeom prst="rect">
            <a:avLst/>
          </a:prstGeom>
          <a:noFill/>
          <a:ln>
            <a:noFill/>
          </a:ln>
        </p:spPr>
      </p:sp>
      <p:sp>
        <p:nvSpPr>
          <p:cNvPr id="638" name="Google Shape;638;p63"/>
          <p:cNvSpPr/>
          <p:nvPr>
            <p:ph idx="13" type="pic"/>
          </p:nvPr>
        </p:nvSpPr>
        <p:spPr>
          <a:xfrm>
            <a:off x="3996389" y="3425077"/>
            <a:ext cx="1718400" cy="17184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_AND_BODY_2">
    <p:bg>
      <p:bgPr>
        <a:solidFill>
          <a:schemeClr val="accent1"/>
        </a:solidFill>
      </p:bgPr>
    </p:bg>
    <p:spTree>
      <p:nvGrpSpPr>
        <p:cNvPr id="639" name="Shape 639"/>
        <p:cNvGrpSpPr/>
        <p:nvPr/>
      </p:nvGrpSpPr>
      <p:grpSpPr>
        <a:xfrm>
          <a:off x="0" y="0"/>
          <a:ext cx="0" cy="0"/>
          <a:chOff x="0" y="0"/>
          <a:chExt cx="0" cy="0"/>
        </a:xfrm>
      </p:grpSpPr>
      <p:sp>
        <p:nvSpPr>
          <p:cNvPr id="640" name="Google Shape;640;p64"/>
          <p:cNvSpPr/>
          <p:nvPr>
            <p:ph idx="2" type="pic"/>
          </p:nvPr>
        </p:nvSpPr>
        <p:spPr>
          <a:xfrm>
            <a:off x="5154300" y="0"/>
            <a:ext cx="3989700" cy="5143500"/>
          </a:xfrm>
          <a:prstGeom prst="rect">
            <a:avLst/>
          </a:prstGeom>
          <a:noFill/>
          <a:ln>
            <a:noFill/>
          </a:ln>
        </p:spPr>
      </p:sp>
      <p:sp>
        <p:nvSpPr>
          <p:cNvPr id="641" name="Google Shape;641;p64"/>
          <p:cNvSpPr/>
          <p:nvPr/>
        </p:nvSpPr>
        <p:spPr>
          <a:xfrm>
            <a:off x="245600" y="205150"/>
            <a:ext cx="4662600" cy="4715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42" name="Google Shape;642;p64"/>
          <p:cNvSpPr/>
          <p:nvPr/>
        </p:nvSpPr>
        <p:spPr>
          <a:xfrm>
            <a:off x="328850" y="279550"/>
            <a:ext cx="4496100" cy="4566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43" name="Google Shape;643;p64"/>
          <p:cNvSpPr txBox="1"/>
          <p:nvPr>
            <p:ph type="title"/>
          </p:nvPr>
        </p:nvSpPr>
        <p:spPr>
          <a:xfrm>
            <a:off x="447800" y="391325"/>
            <a:ext cx="4250100" cy="209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3"/>
              </a:buClr>
              <a:buSzPts val="5400"/>
              <a:buNone/>
              <a:defRPr sz="5400">
                <a:solidFill>
                  <a:schemeClr val="accent3"/>
                </a:solidFill>
              </a:defRPr>
            </a:lvl1pPr>
            <a:lvl2pPr lvl="1">
              <a:lnSpc>
                <a:spcPct val="80000"/>
              </a:lnSpc>
              <a:spcBef>
                <a:spcPts val="0"/>
              </a:spcBef>
              <a:spcAft>
                <a:spcPts val="0"/>
              </a:spcAft>
              <a:buClr>
                <a:schemeClr val="accent3"/>
              </a:buClr>
              <a:buSzPts val="5400"/>
              <a:buNone/>
              <a:defRPr sz="5400">
                <a:solidFill>
                  <a:schemeClr val="accent3"/>
                </a:solidFill>
              </a:defRPr>
            </a:lvl2pPr>
            <a:lvl3pPr lvl="2">
              <a:lnSpc>
                <a:spcPct val="80000"/>
              </a:lnSpc>
              <a:spcBef>
                <a:spcPts val="0"/>
              </a:spcBef>
              <a:spcAft>
                <a:spcPts val="0"/>
              </a:spcAft>
              <a:buClr>
                <a:schemeClr val="accent3"/>
              </a:buClr>
              <a:buSzPts val="5400"/>
              <a:buNone/>
              <a:defRPr sz="5400">
                <a:solidFill>
                  <a:schemeClr val="accent3"/>
                </a:solidFill>
              </a:defRPr>
            </a:lvl3pPr>
            <a:lvl4pPr lvl="3">
              <a:lnSpc>
                <a:spcPct val="80000"/>
              </a:lnSpc>
              <a:spcBef>
                <a:spcPts val="0"/>
              </a:spcBef>
              <a:spcAft>
                <a:spcPts val="0"/>
              </a:spcAft>
              <a:buClr>
                <a:schemeClr val="accent3"/>
              </a:buClr>
              <a:buSzPts val="5400"/>
              <a:buNone/>
              <a:defRPr sz="5400">
                <a:solidFill>
                  <a:schemeClr val="accent3"/>
                </a:solidFill>
              </a:defRPr>
            </a:lvl4pPr>
            <a:lvl5pPr lvl="4">
              <a:lnSpc>
                <a:spcPct val="80000"/>
              </a:lnSpc>
              <a:spcBef>
                <a:spcPts val="0"/>
              </a:spcBef>
              <a:spcAft>
                <a:spcPts val="0"/>
              </a:spcAft>
              <a:buClr>
                <a:schemeClr val="accent3"/>
              </a:buClr>
              <a:buSzPts val="5400"/>
              <a:buNone/>
              <a:defRPr sz="5400">
                <a:solidFill>
                  <a:schemeClr val="accent3"/>
                </a:solidFill>
              </a:defRPr>
            </a:lvl5pPr>
            <a:lvl6pPr lvl="5">
              <a:lnSpc>
                <a:spcPct val="80000"/>
              </a:lnSpc>
              <a:spcBef>
                <a:spcPts val="0"/>
              </a:spcBef>
              <a:spcAft>
                <a:spcPts val="0"/>
              </a:spcAft>
              <a:buClr>
                <a:schemeClr val="accent3"/>
              </a:buClr>
              <a:buSzPts val="5400"/>
              <a:buNone/>
              <a:defRPr sz="5400">
                <a:solidFill>
                  <a:schemeClr val="accent3"/>
                </a:solidFill>
              </a:defRPr>
            </a:lvl6pPr>
            <a:lvl7pPr lvl="6">
              <a:lnSpc>
                <a:spcPct val="80000"/>
              </a:lnSpc>
              <a:spcBef>
                <a:spcPts val="0"/>
              </a:spcBef>
              <a:spcAft>
                <a:spcPts val="0"/>
              </a:spcAft>
              <a:buClr>
                <a:schemeClr val="accent3"/>
              </a:buClr>
              <a:buSzPts val="5400"/>
              <a:buNone/>
              <a:defRPr sz="5400">
                <a:solidFill>
                  <a:schemeClr val="accent3"/>
                </a:solidFill>
              </a:defRPr>
            </a:lvl7pPr>
            <a:lvl8pPr lvl="7">
              <a:lnSpc>
                <a:spcPct val="80000"/>
              </a:lnSpc>
              <a:spcBef>
                <a:spcPts val="0"/>
              </a:spcBef>
              <a:spcAft>
                <a:spcPts val="0"/>
              </a:spcAft>
              <a:buClr>
                <a:schemeClr val="accent3"/>
              </a:buClr>
              <a:buSzPts val="5400"/>
              <a:buNone/>
              <a:defRPr sz="5400">
                <a:solidFill>
                  <a:schemeClr val="accent3"/>
                </a:solidFill>
              </a:defRPr>
            </a:lvl8pPr>
            <a:lvl9pPr lvl="8">
              <a:lnSpc>
                <a:spcPct val="80000"/>
              </a:lnSpc>
              <a:spcBef>
                <a:spcPts val="0"/>
              </a:spcBef>
              <a:spcAft>
                <a:spcPts val="0"/>
              </a:spcAft>
              <a:buClr>
                <a:schemeClr val="accent3"/>
              </a:buClr>
              <a:buSzPts val="5400"/>
              <a:buNone/>
              <a:defRPr sz="5400">
                <a:solidFill>
                  <a:schemeClr val="accent3"/>
                </a:solidFill>
              </a:defRPr>
            </a:lvl9pPr>
          </a:lstStyle>
          <a:p/>
        </p:txBody>
      </p:sp>
      <p:sp>
        <p:nvSpPr>
          <p:cNvPr id="644" name="Google Shape;644;p64"/>
          <p:cNvSpPr txBox="1"/>
          <p:nvPr>
            <p:ph idx="1" type="body"/>
          </p:nvPr>
        </p:nvSpPr>
        <p:spPr>
          <a:xfrm>
            <a:off x="465075" y="2802900"/>
            <a:ext cx="4232700" cy="1555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Char char="●"/>
              <a:defRPr>
                <a:solidFill>
                  <a:schemeClr val="accent3"/>
                </a:solidFill>
              </a:defRPr>
            </a:lvl1pPr>
            <a:lvl2pPr indent="-292100" lvl="1" marL="914400">
              <a:spcBef>
                <a:spcPts val="0"/>
              </a:spcBef>
              <a:spcAft>
                <a:spcPts val="0"/>
              </a:spcAft>
              <a:buClr>
                <a:schemeClr val="accent3"/>
              </a:buClr>
              <a:buSzPts val="1000"/>
              <a:buChar char="○"/>
              <a:defRPr>
                <a:solidFill>
                  <a:schemeClr val="accent3"/>
                </a:solidFill>
              </a:defRPr>
            </a:lvl2pPr>
            <a:lvl3pPr indent="-292100" lvl="2" marL="1371600">
              <a:spcBef>
                <a:spcPts val="0"/>
              </a:spcBef>
              <a:spcAft>
                <a:spcPts val="0"/>
              </a:spcAft>
              <a:buClr>
                <a:schemeClr val="accent3"/>
              </a:buClr>
              <a:buSzPts val="1000"/>
              <a:buChar char="■"/>
              <a:defRPr>
                <a:solidFill>
                  <a:schemeClr val="accent3"/>
                </a:solidFill>
              </a:defRPr>
            </a:lvl3pPr>
            <a:lvl4pPr indent="-292100" lvl="3" marL="1828800">
              <a:spcBef>
                <a:spcPts val="0"/>
              </a:spcBef>
              <a:spcAft>
                <a:spcPts val="0"/>
              </a:spcAft>
              <a:buClr>
                <a:schemeClr val="accent3"/>
              </a:buClr>
              <a:buSzPts val="1000"/>
              <a:buChar char="●"/>
              <a:defRPr>
                <a:solidFill>
                  <a:schemeClr val="accent3"/>
                </a:solidFill>
              </a:defRPr>
            </a:lvl4pPr>
            <a:lvl5pPr indent="-292100" lvl="4" marL="2286000">
              <a:spcBef>
                <a:spcPts val="0"/>
              </a:spcBef>
              <a:spcAft>
                <a:spcPts val="0"/>
              </a:spcAft>
              <a:buClr>
                <a:schemeClr val="accent3"/>
              </a:buClr>
              <a:buSzPts val="1000"/>
              <a:buChar char="○"/>
              <a:defRPr>
                <a:solidFill>
                  <a:schemeClr val="accent3"/>
                </a:solidFill>
              </a:defRPr>
            </a:lvl5pPr>
            <a:lvl6pPr indent="-292100" lvl="5" marL="2743200">
              <a:spcBef>
                <a:spcPts val="0"/>
              </a:spcBef>
              <a:spcAft>
                <a:spcPts val="0"/>
              </a:spcAft>
              <a:buClr>
                <a:schemeClr val="accent3"/>
              </a:buClr>
              <a:buSzPts val="1000"/>
              <a:buChar char="■"/>
              <a:defRPr>
                <a:solidFill>
                  <a:schemeClr val="accent3"/>
                </a:solidFill>
              </a:defRPr>
            </a:lvl6pPr>
            <a:lvl7pPr indent="-292100" lvl="6" marL="3200400">
              <a:spcBef>
                <a:spcPts val="0"/>
              </a:spcBef>
              <a:spcAft>
                <a:spcPts val="0"/>
              </a:spcAft>
              <a:buClr>
                <a:schemeClr val="accent3"/>
              </a:buClr>
              <a:buSzPts val="1000"/>
              <a:buChar char="●"/>
              <a:defRPr>
                <a:solidFill>
                  <a:schemeClr val="accent3"/>
                </a:solidFill>
              </a:defRPr>
            </a:lvl7pPr>
            <a:lvl8pPr indent="-292100" lvl="7" marL="3657600">
              <a:spcBef>
                <a:spcPts val="0"/>
              </a:spcBef>
              <a:spcAft>
                <a:spcPts val="0"/>
              </a:spcAft>
              <a:buClr>
                <a:schemeClr val="accent3"/>
              </a:buClr>
              <a:buSzPts val="1000"/>
              <a:buChar char="○"/>
              <a:defRPr>
                <a:solidFill>
                  <a:schemeClr val="accent3"/>
                </a:solidFill>
              </a:defRPr>
            </a:lvl8pPr>
            <a:lvl9pPr indent="-292100" lvl="8" marL="4114800">
              <a:spcBef>
                <a:spcPts val="0"/>
              </a:spcBef>
              <a:spcAft>
                <a:spcPts val="0"/>
              </a:spcAft>
              <a:buClr>
                <a:schemeClr val="accent3"/>
              </a:buClr>
              <a:buSzPts val="1000"/>
              <a:buChar char="■"/>
              <a:defRPr>
                <a:solidFill>
                  <a:schemeClr val="accent3"/>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AND_BODY_1">
    <p:bg>
      <p:bgPr>
        <a:solidFill>
          <a:schemeClr val="dk2"/>
        </a:solidFill>
      </p:bgPr>
    </p:bg>
    <p:spTree>
      <p:nvGrpSpPr>
        <p:cNvPr id="645" name="Shape 645"/>
        <p:cNvGrpSpPr/>
        <p:nvPr/>
      </p:nvGrpSpPr>
      <p:grpSpPr>
        <a:xfrm>
          <a:off x="0" y="0"/>
          <a:ext cx="0" cy="0"/>
          <a:chOff x="0" y="0"/>
          <a:chExt cx="0" cy="0"/>
        </a:xfrm>
      </p:grpSpPr>
      <p:sp>
        <p:nvSpPr>
          <p:cNvPr id="646" name="Google Shape;646;p65"/>
          <p:cNvSpPr/>
          <p:nvPr>
            <p:ph idx="2" type="pic"/>
          </p:nvPr>
        </p:nvSpPr>
        <p:spPr>
          <a:xfrm>
            <a:off x="5154300" y="0"/>
            <a:ext cx="3989700" cy="5143500"/>
          </a:xfrm>
          <a:prstGeom prst="rect">
            <a:avLst/>
          </a:prstGeom>
          <a:noFill/>
          <a:ln>
            <a:noFill/>
          </a:ln>
        </p:spPr>
      </p:sp>
      <p:sp>
        <p:nvSpPr>
          <p:cNvPr id="647" name="Google Shape;647;p65"/>
          <p:cNvSpPr/>
          <p:nvPr/>
        </p:nvSpPr>
        <p:spPr>
          <a:xfrm>
            <a:off x="245600" y="205150"/>
            <a:ext cx="4662600" cy="47151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48" name="Google Shape;648;p65"/>
          <p:cNvSpPr/>
          <p:nvPr/>
        </p:nvSpPr>
        <p:spPr>
          <a:xfrm>
            <a:off x="328850" y="279550"/>
            <a:ext cx="44961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49" name="Google Shape;649;p65"/>
          <p:cNvSpPr txBox="1"/>
          <p:nvPr>
            <p:ph type="title"/>
          </p:nvPr>
        </p:nvSpPr>
        <p:spPr>
          <a:xfrm>
            <a:off x="447800" y="391325"/>
            <a:ext cx="4250100" cy="209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5400"/>
              <a:buNone/>
              <a:defRPr sz="5400">
                <a:solidFill>
                  <a:schemeClr val="lt1"/>
                </a:solidFill>
              </a:defRPr>
            </a:lvl1pPr>
            <a:lvl2pPr lvl="1">
              <a:lnSpc>
                <a:spcPct val="80000"/>
              </a:lnSpc>
              <a:spcBef>
                <a:spcPts val="0"/>
              </a:spcBef>
              <a:spcAft>
                <a:spcPts val="0"/>
              </a:spcAft>
              <a:buClr>
                <a:schemeClr val="lt1"/>
              </a:buClr>
              <a:buSzPts val="5400"/>
              <a:buNone/>
              <a:defRPr sz="5400">
                <a:solidFill>
                  <a:schemeClr val="lt1"/>
                </a:solidFill>
              </a:defRPr>
            </a:lvl2pPr>
            <a:lvl3pPr lvl="2">
              <a:lnSpc>
                <a:spcPct val="80000"/>
              </a:lnSpc>
              <a:spcBef>
                <a:spcPts val="0"/>
              </a:spcBef>
              <a:spcAft>
                <a:spcPts val="0"/>
              </a:spcAft>
              <a:buClr>
                <a:schemeClr val="lt1"/>
              </a:buClr>
              <a:buSzPts val="5400"/>
              <a:buNone/>
              <a:defRPr sz="5400">
                <a:solidFill>
                  <a:schemeClr val="lt1"/>
                </a:solidFill>
              </a:defRPr>
            </a:lvl3pPr>
            <a:lvl4pPr lvl="3">
              <a:lnSpc>
                <a:spcPct val="80000"/>
              </a:lnSpc>
              <a:spcBef>
                <a:spcPts val="0"/>
              </a:spcBef>
              <a:spcAft>
                <a:spcPts val="0"/>
              </a:spcAft>
              <a:buClr>
                <a:schemeClr val="lt1"/>
              </a:buClr>
              <a:buSzPts val="5400"/>
              <a:buNone/>
              <a:defRPr sz="5400">
                <a:solidFill>
                  <a:schemeClr val="lt1"/>
                </a:solidFill>
              </a:defRPr>
            </a:lvl4pPr>
            <a:lvl5pPr lvl="4">
              <a:lnSpc>
                <a:spcPct val="80000"/>
              </a:lnSpc>
              <a:spcBef>
                <a:spcPts val="0"/>
              </a:spcBef>
              <a:spcAft>
                <a:spcPts val="0"/>
              </a:spcAft>
              <a:buClr>
                <a:schemeClr val="lt1"/>
              </a:buClr>
              <a:buSzPts val="5400"/>
              <a:buNone/>
              <a:defRPr sz="5400">
                <a:solidFill>
                  <a:schemeClr val="lt1"/>
                </a:solidFill>
              </a:defRPr>
            </a:lvl5pPr>
            <a:lvl6pPr lvl="5">
              <a:lnSpc>
                <a:spcPct val="80000"/>
              </a:lnSpc>
              <a:spcBef>
                <a:spcPts val="0"/>
              </a:spcBef>
              <a:spcAft>
                <a:spcPts val="0"/>
              </a:spcAft>
              <a:buClr>
                <a:schemeClr val="lt1"/>
              </a:buClr>
              <a:buSzPts val="5400"/>
              <a:buNone/>
              <a:defRPr sz="5400">
                <a:solidFill>
                  <a:schemeClr val="lt1"/>
                </a:solidFill>
              </a:defRPr>
            </a:lvl6pPr>
            <a:lvl7pPr lvl="6">
              <a:lnSpc>
                <a:spcPct val="80000"/>
              </a:lnSpc>
              <a:spcBef>
                <a:spcPts val="0"/>
              </a:spcBef>
              <a:spcAft>
                <a:spcPts val="0"/>
              </a:spcAft>
              <a:buClr>
                <a:schemeClr val="lt1"/>
              </a:buClr>
              <a:buSzPts val="5400"/>
              <a:buNone/>
              <a:defRPr sz="5400">
                <a:solidFill>
                  <a:schemeClr val="lt1"/>
                </a:solidFill>
              </a:defRPr>
            </a:lvl7pPr>
            <a:lvl8pPr lvl="7">
              <a:lnSpc>
                <a:spcPct val="80000"/>
              </a:lnSpc>
              <a:spcBef>
                <a:spcPts val="0"/>
              </a:spcBef>
              <a:spcAft>
                <a:spcPts val="0"/>
              </a:spcAft>
              <a:buClr>
                <a:schemeClr val="lt1"/>
              </a:buClr>
              <a:buSzPts val="5400"/>
              <a:buNone/>
              <a:defRPr sz="5400">
                <a:solidFill>
                  <a:schemeClr val="lt1"/>
                </a:solidFill>
              </a:defRPr>
            </a:lvl8pPr>
            <a:lvl9pPr lvl="8">
              <a:lnSpc>
                <a:spcPct val="80000"/>
              </a:lnSpc>
              <a:spcBef>
                <a:spcPts val="0"/>
              </a:spcBef>
              <a:spcAft>
                <a:spcPts val="0"/>
              </a:spcAft>
              <a:buClr>
                <a:schemeClr val="lt1"/>
              </a:buClr>
              <a:buSzPts val="5400"/>
              <a:buNone/>
              <a:defRPr sz="5400">
                <a:solidFill>
                  <a:schemeClr val="lt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TITLE_AND_TWO_COLUMNS_1_1">
    <p:bg>
      <p:bgPr>
        <a:solidFill>
          <a:schemeClr val="accent4"/>
        </a:solidFill>
      </p:bgPr>
    </p:bg>
    <p:spTree>
      <p:nvGrpSpPr>
        <p:cNvPr id="650" name="Shape 650"/>
        <p:cNvGrpSpPr/>
        <p:nvPr/>
      </p:nvGrpSpPr>
      <p:grpSpPr>
        <a:xfrm>
          <a:off x="0" y="0"/>
          <a:ext cx="0" cy="0"/>
          <a:chOff x="0" y="0"/>
          <a:chExt cx="0" cy="0"/>
        </a:xfrm>
      </p:grpSpPr>
      <p:sp>
        <p:nvSpPr>
          <p:cNvPr id="651" name="Google Shape;651;p66"/>
          <p:cNvSpPr/>
          <p:nvPr/>
        </p:nvSpPr>
        <p:spPr>
          <a:xfrm>
            <a:off x="4572000" y="286475"/>
            <a:ext cx="4243800" cy="4566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2" name="Google Shape;652;p66"/>
          <p:cNvSpPr/>
          <p:nvPr/>
        </p:nvSpPr>
        <p:spPr>
          <a:xfrm>
            <a:off x="245600" y="205147"/>
            <a:ext cx="8648100" cy="47151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3" name="Google Shape;653;p66"/>
          <p:cNvSpPr/>
          <p:nvPr/>
        </p:nvSpPr>
        <p:spPr>
          <a:xfrm>
            <a:off x="323600" y="282875"/>
            <a:ext cx="8492100" cy="4566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4" name="Google Shape;654;p66"/>
          <p:cNvSpPr/>
          <p:nvPr/>
        </p:nvSpPr>
        <p:spPr>
          <a:xfrm rot="518252">
            <a:off x="4911085" y="1325858"/>
            <a:ext cx="1600047" cy="1600047"/>
          </a:xfrm>
          <a:prstGeom prst="rect">
            <a:avLst/>
          </a:prstGeom>
          <a:solidFill>
            <a:schemeClr val="accent6"/>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5" name="Google Shape;655;p66"/>
          <p:cNvSpPr/>
          <p:nvPr/>
        </p:nvSpPr>
        <p:spPr>
          <a:xfrm rot="-851243">
            <a:off x="7166099" y="3641831"/>
            <a:ext cx="1599795" cy="1599795"/>
          </a:xfrm>
          <a:prstGeom prst="rect">
            <a:avLst/>
          </a:prstGeom>
          <a:solidFill>
            <a:schemeClr val="accent6"/>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6" name="Google Shape;656;p66"/>
          <p:cNvSpPr/>
          <p:nvPr/>
        </p:nvSpPr>
        <p:spPr>
          <a:xfrm>
            <a:off x="6657033" y="1291522"/>
            <a:ext cx="1599900" cy="1599900"/>
          </a:xfrm>
          <a:prstGeom prst="rect">
            <a:avLst/>
          </a:prstGeom>
          <a:solidFill>
            <a:schemeClr val="accent6"/>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7" name="Google Shape;657;p66"/>
          <p:cNvSpPr/>
          <p:nvPr/>
        </p:nvSpPr>
        <p:spPr>
          <a:xfrm rot="-916438">
            <a:off x="4414850" y="3361472"/>
            <a:ext cx="1600017" cy="1600017"/>
          </a:xfrm>
          <a:prstGeom prst="rect">
            <a:avLst/>
          </a:prstGeom>
          <a:solidFill>
            <a:schemeClr val="accent6"/>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58" name="Google Shape;658;p66"/>
          <p:cNvSpPr txBox="1"/>
          <p:nvPr>
            <p:ph idx="12" type="sldNum"/>
          </p:nvPr>
        </p:nvSpPr>
        <p:spPr>
          <a:xfrm>
            <a:off x="7598375" y="3851350"/>
            <a:ext cx="645900" cy="646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659" name="Google Shape;659;p66"/>
          <p:cNvSpPr txBox="1"/>
          <p:nvPr>
            <p:ph type="title"/>
          </p:nvPr>
        </p:nvSpPr>
        <p:spPr>
          <a:xfrm>
            <a:off x="447800" y="391325"/>
            <a:ext cx="4250100" cy="209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6"/>
              </a:buClr>
              <a:buSzPts val="5400"/>
              <a:buNone/>
              <a:defRPr sz="5400">
                <a:solidFill>
                  <a:schemeClr val="accent6"/>
                </a:solidFill>
              </a:defRPr>
            </a:lvl1pPr>
            <a:lvl2pPr lvl="1">
              <a:lnSpc>
                <a:spcPct val="80000"/>
              </a:lnSpc>
              <a:spcBef>
                <a:spcPts val="0"/>
              </a:spcBef>
              <a:spcAft>
                <a:spcPts val="0"/>
              </a:spcAft>
              <a:buClr>
                <a:schemeClr val="accent6"/>
              </a:buClr>
              <a:buSzPts val="5400"/>
              <a:buNone/>
              <a:defRPr sz="5400">
                <a:solidFill>
                  <a:schemeClr val="accent6"/>
                </a:solidFill>
              </a:defRPr>
            </a:lvl2pPr>
            <a:lvl3pPr lvl="2">
              <a:lnSpc>
                <a:spcPct val="80000"/>
              </a:lnSpc>
              <a:spcBef>
                <a:spcPts val="0"/>
              </a:spcBef>
              <a:spcAft>
                <a:spcPts val="0"/>
              </a:spcAft>
              <a:buClr>
                <a:schemeClr val="accent6"/>
              </a:buClr>
              <a:buSzPts val="5400"/>
              <a:buNone/>
              <a:defRPr sz="5400">
                <a:solidFill>
                  <a:schemeClr val="accent6"/>
                </a:solidFill>
              </a:defRPr>
            </a:lvl3pPr>
            <a:lvl4pPr lvl="3">
              <a:lnSpc>
                <a:spcPct val="80000"/>
              </a:lnSpc>
              <a:spcBef>
                <a:spcPts val="0"/>
              </a:spcBef>
              <a:spcAft>
                <a:spcPts val="0"/>
              </a:spcAft>
              <a:buClr>
                <a:schemeClr val="accent6"/>
              </a:buClr>
              <a:buSzPts val="5400"/>
              <a:buNone/>
              <a:defRPr sz="5400">
                <a:solidFill>
                  <a:schemeClr val="accent6"/>
                </a:solidFill>
              </a:defRPr>
            </a:lvl4pPr>
            <a:lvl5pPr lvl="4">
              <a:lnSpc>
                <a:spcPct val="80000"/>
              </a:lnSpc>
              <a:spcBef>
                <a:spcPts val="0"/>
              </a:spcBef>
              <a:spcAft>
                <a:spcPts val="0"/>
              </a:spcAft>
              <a:buClr>
                <a:schemeClr val="accent6"/>
              </a:buClr>
              <a:buSzPts val="5400"/>
              <a:buNone/>
              <a:defRPr sz="5400">
                <a:solidFill>
                  <a:schemeClr val="accent6"/>
                </a:solidFill>
              </a:defRPr>
            </a:lvl5pPr>
            <a:lvl6pPr lvl="5">
              <a:lnSpc>
                <a:spcPct val="80000"/>
              </a:lnSpc>
              <a:spcBef>
                <a:spcPts val="0"/>
              </a:spcBef>
              <a:spcAft>
                <a:spcPts val="0"/>
              </a:spcAft>
              <a:buClr>
                <a:schemeClr val="accent6"/>
              </a:buClr>
              <a:buSzPts val="5400"/>
              <a:buNone/>
              <a:defRPr sz="5400">
                <a:solidFill>
                  <a:schemeClr val="accent6"/>
                </a:solidFill>
              </a:defRPr>
            </a:lvl6pPr>
            <a:lvl7pPr lvl="6">
              <a:lnSpc>
                <a:spcPct val="80000"/>
              </a:lnSpc>
              <a:spcBef>
                <a:spcPts val="0"/>
              </a:spcBef>
              <a:spcAft>
                <a:spcPts val="0"/>
              </a:spcAft>
              <a:buClr>
                <a:schemeClr val="accent6"/>
              </a:buClr>
              <a:buSzPts val="5400"/>
              <a:buNone/>
              <a:defRPr sz="5400">
                <a:solidFill>
                  <a:schemeClr val="accent6"/>
                </a:solidFill>
              </a:defRPr>
            </a:lvl7pPr>
            <a:lvl8pPr lvl="7">
              <a:lnSpc>
                <a:spcPct val="80000"/>
              </a:lnSpc>
              <a:spcBef>
                <a:spcPts val="0"/>
              </a:spcBef>
              <a:spcAft>
                <a:spcPts val="0"/>
              </a:spcAft>
              <a:buClr>
                <a:schemeClr val="accent6"/>
              </a:buClr>
              <a:buSzPts val="5400"/>
              <a:buNone/>
              <a:defRPr sz="5400">
                <a:solidFill>
                  <a:schemeClr val="accent6"/>
                </a:solidFill>
              </a:defRPr>
            </a:lvl8pPr>
            <a:lvl9pPr lvl="8">
              <a:lnSpc>
                <a:spcPct val="80000"/>
              </a:lnSpc>
              <a:spcBef>
                <a:spcPts val="0"/>
              </a:spcBef>
              <a:spcAft>
                <a:spcPts val="0"/>
              </a:spcAft>
              <a:buClr>
                <a:schemeClr val="accent6"/>
              </a:buClr>
              <a:buSzPts val="5400"/>
              <a:buNone/>
              <a:defRPr sz="5400">
                <a:solidFill>
                  <a:schemeClr val="accent6"/>
                </a:solidFill>
              </a:defRPr>
            </a:lvl9pPr>
          </a:lstStyle>
          <a:p/>
        </p:txBody>
      </p:sp>
      <p:sp>
        <p:nvSpPr>
          <p:cNvPr id="660" name="Google Shape;660;p66"/>
          <p:cNvSpPr txBox="1"/>
          <p:nvPr>
            <p:ph idx="1" type="subTitle"/>
          </p:nvPr>
        </p:nvSpPr>
        <p:spPr>
          <a:xfrm>
            <a:off x="450150" y="2405400"/>
            <a:ext cx="4250100" cy="23205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6"/>
              </a:buClr>
              <a:buSzPts val="2600"/>
              <a:buNone/>
              <a:defRPr sz="2600">
                <a:solidFill>
                  <a:schemeClr val="accent6"/>
                </a:solidFill>
              </a:defRPr>
            </a:lvl1pPr>
            <a:lvl2pPr lvl="1">
              <a:spcBef>
                <a:spcPts val="0"/>
              </a:spcBef>
              <a:spcAft>
                <a:spcPts val="0"/>
              </a:spcAft>
              <a:buClr>
                <a:schemeClr val="accent6"/>
              </a:buClr>
              <a:buSzPts val="2000"/>
              <a:buNone/>
              <a:defRPr sz="2000">
                <a:solidFill>
                  <a:schemeClr val="accent6"/>
                </a:solidFill>
              </a:defRPr>
            </a:lvl2pPr>
            <a:lvl3pPr lvl="2">
              <a:spcBef>
                <a:spcPts val="0"/>
              </a:spcBef>
              <a:spcAft>
                <a:spcPts val="0"/>
              </a:spcAft>
              <a:buClr>
                <a:schemeClr val="accent6"/>
              </a:buClr>
              <a:buSzPts val="2000"/>
              <a:buNone/>
              <a:defRPr sz="2000">
                <a:solidFill>
                  <a:schemeClr val="accent6"/>
                </a:solidFill>
              </a:defRPr>
            </a:lvl3pPr>
            <a:lvl4pPr lvl="3">
              <a:spcBef>
                <a:spcPts val="0"/>
              </a:spcBef>
              <a:spcAft>
                <a:spcPts val="0"/>
              </a:spcAft>
              <a:buClr>
                <a:schemeClr val="accent6"/>
              </a:buClr>
              <a:buSzPts val="2000"/>
              <a:buNone/>
              <a:defRPr sz="2000">
                <a:solidFill>
                  <a:schemeClr val="accent6"/>
                </a:solidFill>
              </a:defRPr>
            </a:lvl4pPr>
            <a:lvl5pPr lvl="4">
              <a:spcBef>
                <a:spcPts val="0"/>
              </a:spcBef>
              <a:spcAft>
                <a:spcPts val="0"/>
              </a:spcAft>
              <a:buClr>
                <a:schemeClr val="accent6"/>
              </a:buClr>
              <a:buSzPts val="2000"/>
              <a:buNone/>
              <a:defRPr sz="2000">
                <a:solidFill>
                  <a:schemeClr val="accent6"/>
                </a:solidFill>
              </a:defRPr>
            </a:lvl5pPr>
            <a:lvl6pPr lvl="5">
              <a:spcBef>
                <a:spcPts val="0"/>
              </a:spcBef>
              <a:spcAft>
                <a:spcPts val="0"/>
              </a:spcAft>
              <a:buClr>
                <a:schemeClr val="accent6"/>
              </a:buClr>
              <a:buSzPts val="2000"/>
              <a:buNone/>
              <a:defRPr sz="2000">
                <a:solidFill>
                  <a:schemeClr val="accent6"/>
                </a:solidFill>
              </a:defRPr>
            </a:lvl6pPr>
            <a:lvl7pPr lvl="6">
              <a:spcBef>
                <a:spcPts val="0"/>
              </a:spcBef>
              <a:spcAft>
                <a:spcPts val="0"/>
              </a:spcAft>
              <a:buClr>
                <a:schemeClr val="accent6"/>
              </a:buClr>
              <a:buSzPts val="2000"/>
              <a:buNone/>
              <a:defRPr sz="2000">
                <a:solidFill>
                  <a:schemeClr val="accent6"/>
                </a:solidFill>
              </a:defRPr>
            </a:lvl7pPr>
            <a:lvl8pPr lvl="7">
              <a:spcBef>
                <a:spcPts val="0"/>
              </a:spcBef>
              <a:spcAft>
                <a:spcPts val="0"/>
              </a:spcAft>
              <a:buClr>
                <a:schemeClr val="accent6"/>
              </a:buClr>
              <a:buSzPts val="2000"/>
              <a:buNone/>
              <a:defRPr sz="2000">
                <a:solidFill>
                  <a:schemeClr val="accent6"/>
                </a:solidFill>
              </a:defRPr>
            </a:lvl8pPr>
            <a:lvl9pPr lvl="8">
              <a:spcBef>
                <a:spcPts val="0"/>
              </a:spcBef>
              <a:spcAft>
                <a:spcPts val="0"/>
              </a:spcAft>
              <a:buClr>
                <a:schemeClr val="accent6"/>
              </a:buClr>
              <a:buSzPts val="2000"/>
              <a:buNone/>
              <a:defRPr sz="2000">
                <a:solidFill>
                  <a:schemeClr val="accent6"/>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ONLY_1_2">
    <p:bg>
      <p:bgPr>
        <a:solidFill>
          <a:schemeClr val="accent6"/>
        </a:solidFill>
      </p:bgPr>
    </p:bg>
    <p:spTree>
      <p:nvGrpSpPr>
        <p:cNvPr id="661" name="Shape 661"/>
        <p:cNvGrpSpPr/>
        <p:nvPr/>
      </p:nvGrpSpPr>
      <p:grpSpPr>
        <a:xfrm>
          <a:off x="0" y="0"/>
          <a:ext cx="0" cy="0"/>
          <a:chOff x="0" y="0"/>
          <a:chExt cx="0" cy="0"/>
        </a:xfrm>
      </p:grpSpPr>
      <p:sp>
        <p:nvSpPr>
          <p:cNvPr id="662" name="Google Shape;662;p67"/>
          <p:cNvSpPr/>
          <p:nvPr/>
        </p:nvSpPr>
        <p:spPr>
          <a:xfrm>
            <a:off x="245600" y="205147"/>
            <a:ext cx="8648100" cy="47151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63" name="Google Shape;663;p67"/>
          <p:cNvSpPr/>
          <p:nvPr/>
        </p:nvSpPr>
        <p:spPr>
          <a:xfrm>
            <a:off x="323600" y="282875"/>
            <a:ext cx="8492100" cy="4566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64" name="Google Shape;664;p67"/>
          <p:cNvSpPr/>
          <p:nvPr/>
        </p:nvSpPr>
        <p:spPr>
          <a:xfrm>
            <a:off x="5063775" y="1289756"/>
            <a:ext cx="3199800" cy="31998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65" name="Google Shape;665;p67"/>
          <p:cNvSpPr txBox="1"/>
          <p:nvPr>
            <p:ph idx="12" type="sldNum"/>
          </p:nvPr>
        </p:nvSpPr>
        <p:spPr>
          <a:xfrm>
            <a:off x="8498350" y="4497850"/>
            <a:ext cx="645900" cy="646500"/>
          </a:xfrm>
          <a:prstGeom prst="rect">
            <a:avLst/>
          </a:prstGeom>
          <a:solidFill>
            <a:schemeClr val="accent6"/>
          </a:solidFill>
        </p:spPr>
        <p:txBody>
          <a:bodyPr anchorCtr="0" anchor="ctr" bIns="91425" lIns="91425" spcFirstLastPara="1" rIns="91425" wrap="square" tIns="91425">
            <a:noAutofit/>
          </a:bodyPr>
          <a:lstStyle>
            <a:lvl1pPr lvl="0" rtl="0">
              <a:buNone/>
              <a:defRPr sz="2000">
                <a:solidFill>
                  <a:schemeClr val="accent5"/>
                </a:solidFill>
              </a:defRPr>
            </a:lvl1pPr>
            <a:lvl2pPr lvl="1" rtl="0">
              <a:buNone/>
              <a:defRPr sz="2000">
                <a:solidFill>
                  <a:schemeClr val="accent5"/>
                </a:solidFill>
              </a:defRPr>
            </a:lvl2pPr>
            <a:lvl3pPr lvl="2" rtl="0">
              <a:buNone/>
              <a:defRPr sz="2000">
                <a:solidFill>
                  <a:schemeClr val="accent5"/>
                </a:solidFill>
              </a:defRPr>
            </a:lvl3pPr>
            <a:lvl4pPr lvl="3" rtl="0">
              <a:buNone/>
              <a:defRPr sz="2000">
                <a:solidFill>
                  <a:schemeClr val="accent5"/>
                </a:solidFill>
              </a:defRPr>
            </a:lvl4pPr>
            <a:lvl5pPr lvl="4" rtl="0">
              <a:buNone/>
              <a:defRPr sz="2000">
                <a:solidFill>
                  <a:schemeClr val="accent5"/>
                </a:solidFill>
              </a:defRPr>
            </a:lvl5pPr>
            <a:lvl6pPr lvl="5" rtl="0">
              <a:buNone/>
              <a:defRPr sz="2000">
                <a:solidFill>
                  <a:schemeClr val="accent5"/>
                </a:solidFill>
              </a:defRPr>
            </a:lvl6pPr>
            <a:lvl7pPr lvl="6" rtl="0">
              <a:buNone/>
              <a:defRPr sz="2000">
                <a:solidFill>
                  <a:schemeClr val="accent5"/>
                </a:solidFill>
              </a:defRPr>
            </a:lvl7pPr>
            <a:lvl8pPr lvl="7" rtl="0">
              <a:buNone/>
              <a:defRPr sz="2000">
                <a:solidFill>
                  <a:schemeClr val="accent5"/>
                </a:solidFill>
              </a:defRPr>
            </a:lvl8pPr>
            <a:lvl9pPr lvl="8" rtl="0">
              <a:buNone/>
              <a:defRPr sz="2000">
                <a:solidFill>
                  <a:schemeClr val="accent5"/>
                </a:solidFill>
              </a:defRPr>
            </a:lvl9pPr>
          </a:lstStyle>
          <a:p>
            <a:pPr indent="0" lvl="0" marL="0" rtl="0" algn="ctr">
              <a:spcBef>
                <a:spcPts val="0"/>
              </a:spcBef>
              <a:spcAft>
                <a:spcPts val="0"/>
              </a:spcAft>
              <a:buNone/>
            </a:pPr>
            <a:fld id="{00000000-1234-1234-1234-123412341234}" type="slidenum">
              <a:rPr lang="en"/>
              <a:t>‹#›</a:t>
            </a:fld>
            <a:endParaRPr/>
          </a:p>
        </p:txBody>
      </p:sp>
      <p:sp>
        <p:nvSpPr>
          <p:cNvPr id="666" name="Google Shape;666;p67"/>
          <p:cNvSpPr txBox="1"/>
          <p:nvPr>
            <p:ph idx="1" type="subTitle"/>
          </p:nvPr>
        </p:nvSpPr>
        <p:spPr>
          <a:xfrm>
            <a:off x="464850" y="432024"/>
            <a:ext cx="4209900" cy="15027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chemeClr val="accent5"/>
              </a:buClr>
              <a:buSzPts val="4800"/>
              <a:buNone/>
              <a:defRPr sz="4800">
                <a:solidFill>
                  <a:schemeClr val="accent5"/>
                </a:solidFill>
              </a:defRPr>
            </a:lvl1pPr>
            <a:lvl2pPr lvl="1">
              <a:lnSpc>
                <a:spcPct val="90000"/>
              </a:lnSpc>
              <a:spcBef>
                <a:spcPts val="0"/>
              </a:spcBef>
              <a:spcAft>
                <a:spcPts val="0"/>
              </a:spcAft>
              <a:buClr>
                <a:schemeClr val="accent5"/>
              </a:buClr>
              <a:buSzPts val="4800"/>
              <a:buNone/>
              <a:defRPr sz="4800">
                <a:solidFill>
                  <a:schemeClr val="accent5"/>
                </a:solidFill>
              </a:defRPr>
            </a:lvl2pPr>
            <a:lvl3pPr lvl="2">
              <a:lnSpc>
                <a:spcPct val="90000"/>
              </a:lnSpc>
              <a:spcBef>
                <a:spcPts val="0"/>
              </a:spcBef>
              <a:spcAft>
                <a:spcPts val="0"/>
              </a:spcAft>
              <a:buClr>
                <a:schemeClr val="accent5"/>
              </a:buClr>
              <a:buSzPts val="4800"/>
              <a:buNone/>
              <a:defRPr sz="4800">
                <a:solidFill>
                  <a:schemeClr val="accent5"/>
                </a:solidFill>
              </a:defRPr>
            </a:lvl3pPr>
            <a:lvl4pPr lvl="3">
              <a:lnSpc>
                <a:spcPct val="90000"/>
              </a:lnSpc>
              <a:spcBef>
                <a:spcPts val="0"/>
              </a:spcBef>
              <a:spcAft>
                <a:spcPts val="0"/>
              </a:spcAft>
              <a:buClr>
                <a:schemeClr val="accent5"/>
              </a:buClr>
              <a:buSzPts val="4800"/>
              <a:buNone/>
              <a:defRPr sz="4800">
                <a:solidFill>
                  <a:schemeClr val="accent5"/>
                </a:solidFill>
              </a:defRPr>
            </a:lvl4pPr>
            <a:lvl5pPr lvl="4">
              <a:lnSpc>
                <a:spcPct val="90000"/>
              </a:lnSpc>
              <a:spcBef>
                <a:spcPts val="0"/>
              </a:spcBef>
              <a:spcAft>
                <a:spcPts val="0"/>
              </a:spcAft>
              <a:buClr>
                <a:schemeClr val="accent5"/>
              </a:buClr>
              <a:buSzPts val="4800"/>
              <a:buNone/>
              <a:defRPr sz="4800">
                <a:solidFill>
                  <a:schemeClr val="accent5"/>
                </a:solidFill>
              </a:defRPr>
            </a:lvl5pPr>
            <a:lvl6pPr lvl="5">
              <a:lnSpc>
                <a:spcPct val="90000"/>
              </a:lnSpc>
              <a:spcBef>
                <a:spcPts val="0"/>
              </a:spcBef>
              <a:spcAft>
                <a:spcPts val="0"/>
              </a:spcAft>
              <a:buClr>
                <a:schemeClr val="accent5"/>
              </a:buClr>
              <a:buSzPts val="4800"/>
              <a:buNone/>
              <a:defRPr sz="4800">
                <a:solidFill>
                  <a:schemeClr val="accent5"/>
                </a:solidFill>
              </a:defRPr>
            </a:lvl6pPr>
            <a:lvl7pPr lvl="6">
              <a:lnSpc>
                <a:spcPct val="90000"/>
              </a:lnSpc>
              <a:spcBef>
                <a:spcPts val="0"/>
              </a:spcBef>
              <a:spcAft>
                <a:spcPts val="0"/>
              </a:spcAft>
              <a:buClr>
                <a:schemeClr val="accent5"/>
              </a:buClr>
              <a:buSzPts val="4800"/>
              <a:buNone/>
              <a:defRPr sz="4800">
                <a:solidFill>
                  <a:schemeClr val="accent5"/>
                </a:solidFill>
              </a:defRPr>
            </a:lvl7pPr>
            <a:lvl8pPr lvl="7">
              <a:lnSpc>
                <a:spcPct val="90000"/>
              </a:lnSpc>
              <a:spcBef>
                <a:spcPts val="0"/>
              </a:spcBef>
              <a:spcAft>
                <a:spcPts val="0"/>
              </a:spcAft>
              <a:buClr>
                <a:schemeClr val="accent5"/>
              </a:buClr>
              <a:buSzPts val="4800"/>
              <a:buNone/>
              <a:defRPr sz="4800">
                <a:solidFill>
                  <a:schemeClr val="accent5"/>
                </a:solidFill>
              </a:defRPr>
            </a:lvl8pPr>
            <a:lvl9pPr lvl="8">
              <a:lnSpc>
                <a:spcPct val="90000"/>
              </a:lnSpc>
              <a:spcBef>
                <a:spcPts val="0"/>
              </a:spcBef>
              <a:spcAft>
                <a:spcPts val="0"/>
              </a:spcAft>
              <a:buClr>
                <a:schemeClr val="accent5"/>
              </a:buClr>
              <a:buSzPts val="4800"/>
              <a:buNone/>
              <a:defRPr sz="4800">
                <a:solidFill>
                  <a:schemeClr val="accent5"/>
                </a:solidFill>
              </a:defRPr>
            </a:lvl9pPr>
          </a:lstStyle>
          <a:p/>
        </p:txBody>
      </p:sp>
      <p:sp>
        <p:nvSpPr>
          <p:cNvPr id="667" name="Google Shape;667;p67"/>
          <p:cNvSpPr txBox="1"/>
          <p:nvPr>
            <p:ph idx="2" type="body"/>
          </p:nvPr>
        </p:nvSpPr>
        <p:spPr>
          <a:xfrm>
            <a:off x="464850" y="1918250"/>
            <a:ext cx="3841500" cy="2579700"/>
          </a:xfrm>
          <a:prstGeom prst="rect">
            <a:avLst/>
          </a:prstGeom>
        </p:spPr>
        <p:txBody>
          <a:bodyPr anchorCtr="0" anchor="t" bIns="91425" lIns="91425" spcFirstLastPara="1" rIns="91425" wrap="square" tIns="91425">
            <a:noAutofit/>
          </a:bodyPr>
          <a:lstStyle>
            <a:lvl1pPr indent="-336550" lvl="0" marL="457200">
              <a:lnSpc>
                <a:spcPct val="115000"/>
              </a:lnSpc>
              <a:spcBef>
                <a:spcPts val="0"/>
              </a:spcBef>
              <a:spcAft>
                <a:spcPts val="0"/>
              </a:spcAft>
              <a:buClr>
                <a:schemeClr val="accent5"/>
              </a:buClr>
              <a:buSzPts val="1700"/>
              <a:buChar char="●"/>
              <a:defRPr sz="1700">
                <a:solidFill>
                  <a:schemeClr val="accent5"/>
                </a:solidFill>
              </a:defRPr>
            </a:lvl1pPr>
            <a:lvl2pPr indent="-336550" lvl="1" marL="914400">
              <a:lnSpc>
                <a:spcPct val="115000"/>
              </a:lnSpc>
              <a:spcBef>
                <a:spcPts val="0"/>
              </a:spcBef>
              <a:spcAft>
                <a:spcPts val="0"/>
              </a:spcAft>
              <a:buClr>
                <a:schemeClr val="accent5"/>
              </a:buClr>
              <a:buSzPts val="1700"/>
              <a:buChar char="○"/>
              <a:defRPr sz="1700">
                <a:solidFill>
                  <a:schemeClr val="accent5"/>
                </a:solidFill>
              </a:defRPr>
            </a:lvl2pPr>
            <a:lvl3pPr indent="-336550" lvl="2" marL="1371600">
              <a:lnSpc>
                <a:spcPct val="115000"/>
              </a:lnSpc>
              <a:spcBef>
                <a:spcPts val="0"/>
              </a:spcBef>
              <a:spcAft>
                <a:spcPts val="0"/>
              </a:spcAft>
              <a:buClr>
                <a:schemeClr val="accent5"/>
              </a:buClr>
              <a:buSzPts val="1700"/>
              <a:buChar char="■"/>
              <a:defRPr sz="1700">
                <a:solidFill>
                  <a:schemeClr val="accent5"/>
                </a:solidFill>
              </a:defRPr>
            </a:lvl3pPr>
            <a:lvl4pPr indent="-336550" lvl="3" marL="1828800">
              <a:lnSpc>
                <a:spcPct val="115000"/>
              </a:lnSpc>
              <a:spcBef>
                <a:spcPts val="0"/>
              </a:spcBef>
              <a:spcAft>
                <a:spcPts val="0"/>
              </a:spcAft>
              <a:buClr>
                <a:schemeClr val="accent5"/>
              </a:buClr>
              <a:buSzPts val="1700"/>
              <a:buChar char="●"/>
              <a:defRPr sz="1700">
                <a:solidFill>
                  <a:schemeClr val="accent5"/>
                </a:solidFill>
              </a:defRPr>
            </a:lvl4pPr>
            <a:lvl5pPr indent="-336550" lvl="4" marL="2286000">
              <a:lnSpc>
                <a:spcPct val="115000"/>
              </a:lnSpc>
              <a:spcBef>
                <a:spcPts val="0"/>
              </a:spcBef>
              <a:spcAft>
                <a:spcPts val="0"/>
              </a:spcAft>
              <a:buClr>
                <a:schemeClr val="accent5"/>
              </a:buClr>
              <a:buSzPts val="1700"/>
              <a:buChar char="○"/>
              <a:defRPr sz="1700">
                <a:solidFill>
                  <a:schemeClr val="accent5"/>
                </a:solidFill>
              </a:defRPr>
            </a:lvl5pPr>
            <a:lvl6pPr indent="-336550" lvl="5" marL="2743200">
              <a:lnSpc>
                <a:spcPct val="115000"/>
              </a:lnSpc>
              <a:spcBef>
                <a:spcPts val="0"/>
              </a:spcBef>
              <a:spcAft>
                <a:spcPts val="0"/>
              </a:spcAft>
              <a:buClr>
                <a:schemeClr val="accent5"/>
              </a:buClr>
              <a:buSzPts val="1700"/>
              <a:buChar char="■"/>
              <a:defRPr sz="1700">
                <a:solidFill>
                  <a:schemeClr val="accent5"/>
                </a:solidFill>
              </a:defRPr>
            </a:lvl6pPr>
            <a:lvl7pPr indent="-336550" lvl="6" marL="3200400">
              <a:lnSpc>
                <a:spcPct val="115000"/>
              </a:lnSpc>
              <a:spcBef>
                <a:spcPts val="0"/>
              </a:spcBef>
              <a:spcAft>
                <a:spcPts val="0"/>
              </a:spcAft>
              <a:buClr>
                <a:schemeClr val="accent5"/>
              </a:buClr>
              <a:buSzPts val="1700"/>
              <a:buChar char="●"/>
              <a:defRPr sz="1700">
                <a:solidFill>
                  <a:schemeClr val="accent5"/>
                </a:solidFill>
              </a:defRPr>
            </a:lvl7pPr>
            <a:lvl8pPr indent="-336550" lvl="7" marL="3657600">
              <a:lnSpc>
                <a:spcPct val="115000"/>
              </a:lnSpc>
              <a:spcBef>
                <a:spcPts val="0"/>
              </a:spcBef>
              <a:spcAft>
                <a:spcPts val="0"/>
              </a:spcAft>
              <a:buClr>
                <a:schemeClr val="accent5"/>
              </a:buClr>
              <a:buSzPts val="1700"/>
              <a:buChar char="○"/>
              <a:defRPr sz="1700">
                <a:solidFill>
                  <a:schemeClr val="accent5"/>
                </a:solidFill>
              </a:defRPr>
            </a:lvl8pPr>
            <a:lvl9pPr indent="-336550" lvl="8" marL="4114800">
              <a:lnSpc>
                <a:spcPct val="115000"/>
              </a:lnSpc>
              <a:spcBef>
                <a:spcPts val="0"/>
              </a:spcBef>
              <a:spcAft>
                <a:spcPts val="0"/>
              </a:spcAft>
              <a:buClr>
                <a:schemeClr val="accent5"/>
              </a:buClr>
              <a:buSzPts val="1700"/>
              <a:buChar char="■"/>
              <a:defRPr sz="1700">
                <a:solidFill>
                  <a:schemeClr val="accent5"/>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ONLY_1_1_1">
    <p:bg>
      <p:bgPr>
        <a:solidFill>
          <a:schemeClr val="accent6"/>
        </a:solidFill>
      </p:bgPr>
    </p:bg>
    <p:spTree>
      <p:nvGrpSpPr>
        <p:cNvPr id="668" name="Shape 668"/>
        <p:cNvGrpSpPr/>
        <p:nvPr/>
      </p:nvGrpSpPr>
      <p:grpSpPr>
        <a:xfrm>
          <a:off x="0" y="0"/>
          <a:ext cx="0" cy="0"/>
          <a:chOff x="0" y="0"/>
          <a:chExt cx="0" cy="0"/>
        </a:xfrm>
      </p:grpSpPr>
      <p:sp>
        <p:nvSpPr>
          <p:cNvPr id="669" name="Google Shape;669;p68"/>
          <p:cNvSpPr/>
          <p:nvPr/>
        </p:nvSpPr>
        <p:spPr>
          <a:xfrm>
            <a:off x="245600" y="205147"/>
            <a:ext cx="8648100" cy="47151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0" name="Google Shape;670;p68"/>
          <p:cNvSpPr/>
          <p:nvPr/>
        </p:nvSpPr>
        <p:spPr>
          <a:xfrm>
            <a:off x="323600" y="282875"/>
            <a:ext cx="8492100" cy="4566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1" name="Google Shape;671;p68"/>
          <p:cNvSpPr/>
          <p:nvPr/>
        </p:nvSpPr>
        <p:spPr>
          <a:xfrm>
            <a:off x="5063775" y="2889644"/>
            <a:ext cx="1599900" cy="15999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2" name="Google Shape;672;p68"/>
          <p:cNvSpPr/>
          <p:nvPr/>
        </p:nvSpPr>
        <p:spPr>
          <a:xfrm>
            <a:off x="5063775" y="1289744"/>
            <a:ext cx="1599900" cy="15999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3" name="Google Shape;673;p68"/>
          <p:cNvSpPr/>
          <p:nvPr/>
        </p:nvSpPr>
        <p:spPr>
          <a:xfrm>
            <a:off x="6663675" y="2889494"/>
            <a:ext cx="1599900" cy="15999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4" name="Google Shape;674;p68"/>
          <p:cNvSpPr/>
          <p:nvPr/>
        </p:nvSpPr>
        <p:spPr>
          <a:xfrm>
            <a:off x="6663675" y="1289594"/>
            <a:ext cx="1599900" cy="15999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75" name="Google Shape;675;p68"/>
          <p:cNvSpPr txBox="1"/>
          <p:nvPr>
            <p:ph idx="12" type="sldNum"/>
          </p:nvPr>
        </p:nvSpPr>
        <p:spPr>
          <a:xfrm>
            <a:off x="8498350" y="4497850"/>
            <a:ext cx="645900" cy="646500"/>
          </a:xfrm>
          <a:prstGeom prst="rect">
            <a:avLst/>
          </a:prstGeom>
          <a:solidFill>
            <a:schemeClr val="accent6"/>
          </a:solidFill>
        </p:spPr>
        <p:txBody>
          <a:bodyPr anchorCtr="0" anchor="ctr" bIns="91425" lIns="91425" spcFirstLastPara="1" rIns="91425" wrap="square" tIns="91425">
            <a:noAutofit/>
          </a:bodyPr>
          <a:lstStyle>
            <a:lvl1pPr lvl="0" rtl="0">
              <a:buNone/>
              <a:defRPr sz="2000">
                <a:solidFill>
                  <a:schemeClr val="accent5"/>
                </a:solidFill>
              </a:defRPr>
            </a:lvl1pPr>
            <a:lvl2pPr lvl="1" rtl="0">
              <a:buNone/>
              <a:defRPr sz="2000">
                <a:solidFill>
                  <a:schemeClr val="accent5"/>
                </a:solidFill>
              </a:defRPr>
            </a:lvl2pPr>
            <a:lvl3pPr lvl="2" rtl="0">
              <a:buNone/>
              <a:defRPr sz="2000">
                <a:solidFill>
                  <a:schemeClr val="accent5"/>
                </a:solidFill>
              </a:defRPr>
            </a:lvl3pPr>
            <a:lvl4pPr lvl="3" rtl="0">
              <a:buNone/>
              <a:defRPr sz="2000">
                <a:solidFill>
                  <a:schemeClr val="accent5"/>
                </a:solidFill>
              </a:defRPr>
            </a:lvl4pPr>
            <a:lvl5pPr lvl="4" rtl="0">
              <a:buNone/>
              <a:defRPr sz="2000">
                <a:solidFill>
                  <a:schemeClr val="accent5"/>
                </a:solidFill>
              </a:defRPr>
            </a:lvl5pPr>
            <a:lvl6pPr lvl="5" rtl="0">
              <a:buNone/>
              <a:defRPr sz="2000">
                <a:solidFill>
                  <a:schemeClr val="accent5"/>
                </a:solidFill>
              </a:defRPr>
            </a:lvl6pPr>
            <a:lvl7pPr lvl="6" rtl="0">
              <a:buNone/>
              <a:defRPr sz="2000">
                <a:solidFill>
                  <a:schemeClr val="accent5"/>
                </a:solidFill>
              </a:defRPr>
            </a:lvl7pPr>
            <a:lvl8pPr lvl="7" rtl="0">
              <a:buNone/>
              <a:defRPr sz="2000">
                <a:solidFill>
                  <a:schemeClr val="accent5"/>
                </a:solidFill>
              </a:defRPr>
            </a:lvl8pPr>
            <a:lvl9pPr lvl="8" rtl="0">
              <a:buNone/>
              <a:defRPr sz="2000">
                <a:solidFill>
                  <a:schemeClr val="accent5"/>
                </a:solidFill>
              </a:defRPr>
            </a:lvl9pPr>
          </a:lstStyle>
          <a:p>
            <a:pPr indent="0" lvl="0" marL="0" rtl="0" algn="ctr">
              <a:spcBef>
                <a:spcPts val="0"/>
              </a:spcBef>
              <a:spcAft>
                <a:spcPts val="0"/>
              </a:spcAft>
              <a:buNone/>
            </a:pPr>
            <a:fld id="{00000000-1234-1234-1234-123412341234}" type="slidenum">
              <a:rPr lang="en"/>
              <a:t>‹#›</a:t>
            </a:fld>
            <a:endParaRPr/>
          </a:p>
        </p:txBody>
      </p:sp>
      <p:sp>
        <p:nvSpPr>
          <p:cNvPr id="676" name="Google Shape;676;p68"/>
          <p:cNvSpPr txBox="1"/>
          <p:nvPr>
            <p:ph idx="1" type="subTitle"/>
          </p:nvPr>
        </p:nvSpPr>
        <p:spPr>
          <a:xfrm>
            <a:off x="464850" y="432024"/>
            <a:ext cx="4209900" cy="15027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chemeClr val="accent5"/>
              </a:buClr>
              <a:buSzPts val="4800"/>
              <a:buNone/>
              <a:defRPr sz="4800">
                <a:solidFill>
                  <a:schemeClr val="accent5"/>
                </a:solidFill>
              </a:defRPr>
            </a:lvl1pPr>
            <a:lvl2pPr lvl="1">
              <a:lnSpc>
                <a:spcPct val="90000"/>
              </a:lnSpc>
              <a:spcBef>
                <a:spcPts val="0"/>
              </a:spcBef>
              <a:spcAft>
                <a:spcPts val="0"/>
              </a:spcAft>
              <a:buClr>
                <a:schemeClr val="accent5"/>
              </a:buClr>
              <a:buSzPts val="4800"/>
              <a:buNone/>
              <a:defRPr sz="4800">
                <a:solidFill>
                  <a:schemeClr val="accent5"/>
                </a:solidFill>
              </a:defRPr>
            </a:lvl2pPr>
            <a:lvl3pPr lvl="2">
              <a:lnSpc>
                <a:spcPct val="90000"/>
              </a:lnSpc>
              <a:spcBef>
                <a:spcPts val="0"/>
              </a:spcBef>
              <a:spcAft>
                <a:spcPts val="0"/>
              </a:spcAft>
              <a:buClr>
                <a:schemeClr val="accent5"/>
              </a:buClr>
              <a:buSzPts val="4800"/>
              <a:buNone/>
              <a:defRPr sz="4800">
                <a:solidFill>
                  <a:schemeClr val="accent5"/>
                </a:solidFill>
              </a:defRPr>
            </a:lvl3pPr>
            <a:lvl4pPr lvl="3">
              <a:lnSpc>
                <a:spcPct val="90000"/>
              </a:lnSpc>
              <a:spcBef>
                <a:spcPts val="0"/>
              </a:spcBef>
              <a:spcAft>
                <a:spcPts val="0"/>
              </a:spcAft>
              <a:buClr>
                <a:schemeClr val="accent5"/>
              </a:buClr>
              <a:buSzPts val="4800"/>
              <a:buNone/>
              <a:defRPr sz="4800">
                <a:solidFill>
                  <a:schemeClr val="accent5"/>
                </a:solidFill>
              </a:defRPr>
            </a:lvl4pPr>
            <a:lvl5pPr lvl="4">
              <a:lnSpc>
                <a:spcPct val="90000"/>
              </a:lnSpc>
              <a:spcBef>
                <a:spcPts val="0"/>
              </a:spcBef>
              <a:spcAft>
                <a:spcPts val="0"/>
              </a:spcAft>
              <a:buClr>
                <a:schemeClr val="accent5"/>
              </a:buClr>
              <a:buSzPts val="4800"/>
              <a:buNone/>
              <a:defRPr sz="4800">
                <a:solidFill>
                  <a:schemeClr val="accent5"/>
                </a:solidFill>
              </a:defRPr>
            </a:lvl5pPr>
            <a:lvl6pPr lvl="5">
              <a:lnSpc>
                <a:spcPct val="90000"/>
              </a:lnSpc>
              <a:spcBef>
                <a:spcPts val="0"/>
              </a:spcBef>
              <a:spcAft>
                <a:spcPts val="0"/>
              </a:spcAft>
              <a:buClr>
                <a:schemeClr val="accent5"/>
              </a:buClr>
              <a:buSzPts val="4800"/>
              <a:buNone/>
              <a:defRPr sz="4800">
                <a:solidFill>
                  <a:schemeClr val="accent5"/>
                </a:solidFill>
              </a:defRPr>
            </a:lvl6pPr>
            <a:lvl7pPr lvl="6">
              <a:lnSpc>
                <a:spcPct val="90000"/>
              </a:lnSpc>
              <a:spcBef>
                <a:spcPts val="0"/>
              </a:spcBef>
              <a:spcAft>
                <a:spcPts val="0"/>
              </a:spcAft>
              <a:buClr>
                <a:schemeClr val="accent5"/>
              </a:buClr>
              <a:buSzPts val="4800"/>
              <a:buNone/>
              <a:defRPr sz="4800">
                <a:solidFill>
                  <a:schemeClr val="accent5"/>
                </a:solidFill>
              </a:defRPr>
            </a:lvl7pPr>
            <a:lvl8pPr lvl="7">
              <a:lnSpc>
                <a:spcPct val="90000"/>
              </a:lnSpc>
              <a:spcBef>
                <a:spcPts val="0"/>
              </a:spcBef>
              <a:spcAft>
                <a:spcPts val="0"/>
              </a:spcAft>
              <a:buClr>
                <a:schemeClr val="accent5"/>
              </a:buClr>
              <a:buSzPts val="4800"/>
              <a:buNone/>
              <a:defRPr sz="4800">
                <a:solidFill>
                  <a:schemeClr val="accent5"/>
                </a:solidFill>
              </a:defRPr>
            </a:lvl8pPr>
            <a:lvl9pPr lvl="8">
              <a:lnSpc>
                <a:spcPct val="90000"/>
              </a:lnSpc>
              <a:spcBef>
                <a:spcPts val="0"/>
              </a:spcBef>
              <a:spcAft>
                <a:spcPts val="0"/>
              </a:spcAft>
              <a:buClr>
                <a:schemeClr val="accent5"/>
              </a:buClr>
              <a:buSzPts val="4800"/>
              <a:buNone/>
              <a:defRPr sz="4800">
                <a:solidFill>
                  <a:schemeClr val="accent5"/>
                </a:solidFill>
              </a:defRPr>
            </a:lvl9pPr>
          </a:lstStyle>
          <a:p/>
        </p:txBody>
      </p:sp>
      <p:sp>
        <p:nvSpPr>
          <p:cNvPr id="677" name="Google Shape;677;p68"/>
          <p:cNvSpPr txBox="1"/>
          <p:nvPr>
            <p:ph idx="2" type="body"/>
          </p:nvPr>
        </p:nvSpPr>
        <p:spPr>
          <a:xfrm>
            <a:off x="464850" y="1918250"/>
            <a:ext cx="3841500" cy="2579700"/>
          </a:xfrm>
          <a:prstGeom prst="rect">
            <a:avLst/>
          </a:prstGeom>
        </p:spPr>
        <p:txBody>
          <a:bodyPr anchorCtr="0" anchor="t" bIns="91425" lIns="91425" spcFirstLastPara="1" rIns="91425" wrap="square" tIns="91425">
            <a:noAutofit/>
          </a:bodyPr>
          <a:lstStyle>
            <a:lvl1pPr indent="-336550" lvl="0" marL="457200">
              <a:lnSpc>
                <a:spcPct val="115000"/>
              </a:lnSpc>
              <a:spcBef>
                <a:spcPts val="0"/>
              </a:spcBef>
              <a:spcAft>
                <a:spcPts val="0"/>
              </a:spcAft>
              <a:buClr>
                <a:schemeClr val="accent5"/>
              </a:buClr>
              <a:buSzPts val="1700"/>
              <a:buChar char="●"/>
              <a:defRPr sz="1700">
                <a:solidFill>
                  <a:schemeClr val="accent5"/>
                </a:solidFill>
              </a:defRPr>
            </a:lvl1pPr>
            <a:lvl2pPr indent="-336550" lvl="1" marL="914400">
              <a:lnSpc>
                <a:spcPct val="115000"/>
              </a:lnSpc>
              <a:spcBef>
                <a:spcPts val="0"/>
              </a:spcBef>
              <a:spcAft>
                <a:spcPts val="0"/>
              </a:spcAft>
              <a:buClr>
                <a:schemeClr val="accent5"/>
              </a:buClr>
              <a:buSzPts val="1700"/>
              <a:buChar char="○"/>
              <a:defRPr sz="1700">
                <a:solidFill>
                  <a:schemeClr val="accent5"/>
                </a:solidFill>
              </a:defRPr>
            </a:lvl2pPr>
            <a:lvl3pPr indent="-336550" lvl="2" marL="1371600">
              <a:lnSpc>
                <a:spcPct val="115000"/>
              </a:lnSpc>
              <a:spcBef>
                <a:spcPts val="0"/>
              </a:spcBef>
              <a:spcAft>
                <a:spcPts val="0"/>
              </a:spcAft>
              <a:buClr>
                <a:schemeClr val="accent5"/>
              </a:buClr>
              <a:buSzPts val="1700"/>
              <a:buChar char="■"/>
              <a:defRPr sz="1700">
                <a:solidFill>
                  <a:schemeClr val="accent5"/>
                </a:solidFill>
              </a:defRPr>
            </a:lvl3pPr>
            <a:lvl4pPr indent="-336550" lvl="3" marL="1828800">
              <a:lnSpc>
                <a:spcPct val="115000"/>
              </a:lnSpc>
              <a:spcBef>
                <a:spcPts val="0"/>
              </a:spcBef>
              <a:spcAft>
                <a:spcPts val="0"/>
              </a:spcAft>
              <a:buClr>
                <a:schemeClr val="accent5"/>
              </a:buClr>
              <a:buSzPts val="1700"/>
              <a:buChar char="●"/>
              <a:defRPr sz="1700">
                <a:solidFill>
                  <a:schemeClr val="accent5"/>
                </a:solidFill>
              </a:defRPr>
            </a:lvl4pPr>
            <a:lvl5pPr indent="-336550" lvl="4" marL="2286000">
              <a:lnSpc>
                <a:spcPct val="115000"/>
              </a:lnSpc>
              <a:spcBef>
                <a:spcPts val="0"/>
              </a:spcBef>
              <a:spcAft>
                <a:spcPts val="0"/>
              </a:spcAft>
              <a:buClr>
                <a:schemeClr val="accent5"/>
              </a:buClr>
              <a:buSzPts val="1700"/>
              <a:buChar char="○"/>
              <a:defRPr sz="1700">
                <a:solidFill>
                  <a:schemeClr val="accent5"/>
                </a:solidFill>
              </a:defRPr>
            </a:lvl5pPr>
            <a:lvl6pPr indent="-336550" lvl="5" marL="2743200">
              <a:lnSpc>
                <a:spcPct val="115000"/>
              </a:lnSpc>
              <a:spcBef>
                <a:spcPts val="0"/>
              </a:spcBef>
              <a:spcAft>
                <a:spcPts val="0"/>
              </a:spcAft>
              <a:buClr>
                <a:schemeClr val="accent5"/>
              </a:buClr>
              <a:buSzPts val="1700"/>
              <a:buChar char="■"/>
              <a:defRPr sz="1700">
                <a:solidFill>
                  <a:schemeClr val="accent5"/>
                </a:solidFill>
              </a:defRPr>
            </a:lvl6pPr>
            <a:lvl7pPr indent="-336550" lvl="6" marL="3200400">
              <a:lnSpc>
                <a:spcPct val="115000"/>
              </a:lnSpc>
              <a:spcBef>
                <a:spcPts val="0"/>
              </a:spcBef>
              <a:spcAft>
                <a:spcPts val="0"/>
              </a:spcAft>
              <a:buClr>
                <a:schemeClr val="accent5"/>
              </a:buClr>
              <a:buSzPts val="1700"/>
              <a:buChar char="●"/>
              <a:defRPr sz="1700">
                <a:solidFill>
                  <a:schemeClr val="accent5"/>
                </a:solidFill>
              </a:defRPr>
            </a:lvl7pPr>
            <a:lvl8pPr indent="-336550" lvl="7" marL="3657600">
              <a:lnSpc>
                <a:spcPct val="115000"/>
              </a:lnSpc>
              <a:spcBef>
                <a:spcPts val="0"/>
              </a:spcBef>
              <a:spcAft>
                <a:spcPts val="0"/>
              </a:spcAft>
              <a:buClr>
                <a:schemeClr val="accent5"/>
              </a:buClr>
              <a:buSzPts val="1700"/>
              <a:buChar char="○"/>
              <a:defRPr sz="1700">
                <a:solidFill>
                  <a:schemeClr val="accent5"/>
                </a:solidFill>
              </a:defRPr>
            </a:lvl8pPr>
            <a:lvl9pPr indent="-336550" lvl="8" marL="4114800">
              <a:lnSpc>
                <a:spcPct val="115000"/>
              </a:lnSpc>
              <a:spcBef>
                <a:spcPts val="0"/>
              </a:spcBef>
              <a:spcAft>
                <a:spcPts val="0"/>
              </a:spcAft>
              <a:buClr>
                <a:schemeClr val="accent5"/>
              </a:buClr>
              <a:buSzPts val="1700"/>
              <a:buChar char="■"/>
              <a:defRPr sz="1700">
                <a:solidFill>
                  <a:schemeClr val="accent5"/>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ONE_COLUMN_TEXT_1">
    <p:bg>
      <p:bgPr>
        <a:solidFill>
          <a:schemeClr val="accent1"/>
        </a:solidFill>
      </p:bgPr>
    </p:bg>
    <p:spTree>
      <p:nvGrpSpPr>
        <p:cNvPr id="678" name="Shape 678"/>
        <p:cNvGrpSpPr/>
        <p:nvPr/>
      </p:nvGrpSpPr>
      <p:grpSpPr>
        <a:xfrm>
          <a:off x="0" y="0"/>
          <a:ext cx="0" cy="0"/>
          <a:chOff x="0" y="0"/>
          <a:chExt cx="0" cy="0"/>
        </a:xfrm>
      </p:grpSpPr>
      <p:sp>
        <p:nvSpPr>
          <p:cNvPr id="679" name="Google Shape;679;p69"/>
          <p:cNvSpPr/>
          <p:nvPr/>
        </p:nvSpPr>
        <p:spPr>
          <a:xfrm rot="899980">
            <a:off x="2243753" y="243674"/>
            <a:ext cx="4656251" cy="465625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0" name="Google Shape;680;p69"/>
          <p:cNvSpPr/>
          <p:nvPr/>
        </p:nvSpPr>
        <p:spPr>
          <a:xfrm rot="900079">
            <a:off x="2386001" y="385904"/>
            <a:ext cx="4371791" cy="4371791"/>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1" name="Google Shape;681;p69"/>
          <p:cNvSpPr/>
          <p:nvPr/>
        </p:nvSpPr>
        <p:spPr>
          <a:xfrm rot="899951">
            <a:off x="2513416" y="513084"/>
            <a:ext cx="4117381" cy="4117381"/>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2" name="Google Shape;682;p69"/>
          <p:cNvSpPr/>
          <p:nvPr/>
        </p:nvSpPr>
        <p:spPr>
          <a:xfrm rot="899898">
            <a:off x="2634988" y="634535"/>
            <a:ext cx="3874180" cy="387418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3" name="Google Shape;683;p69"/>
          <p:cNvSpPr txBox="1"/>
          <p:nvPr>
            <p:ph type="title"/>
          </p:nvPr>
        </p:nvSpPr>
        <p:spPr>
          <a:xfrm>
            <a:off x="2446825" y="1524800"/>
            <a:ext cx="4250100" cy="2094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accent3"/>
              </a:buClr>
              <a:buSzPts val="4200"/>
              <a:buNone/>
              <a:defRPr sz="4200">
                <a:solidFill>
                  <a:schemeClr val="accent3"/>
                </a:solidFill>
              </a:defRPr>
            </a:lvl1pPr>
            <a:lvl2pPr lvl="1" algn="ctr">
              <a:lnSpc>
                <a:spcPct val="80000"/>
              </a:lnSpc>
              <a:spcBef>
                <a:spcPts val="0"/>
              </a:spcBef>
              <a:spcAft>
                <a:spcPts val="0"/>
              </a:spcAft>
              <a:buClr>
                <a:schemeClr val="accent3"/>
              </a:buClr>
              <a:buSzPts val="4200"/>
              <a:buNone/>
              <a:defRPr sz="4200">
                <a:solidFill>
                  <a:schemeClr val="accent3"/>
                </a:solidFill>
              </a:defRPr>
            </a:lvl2pPr>
            <a:lvl3pPr lvl="2" algn="ctr">
              <a:lnSpc>
                <a:spcPct val="80000"/>
              </a:lnSpc>
              <a:spcBef>
                <a:spcPts val="0"/>
              </a:spcBef>
              <a:spcAft>
                <a:spcPts val="0"/>
              </a:spcAft>
              <a:buClr>
                <a:schemeClr val="accent3"/>
              </a:buClr>
              <a:buSzPts val="4200"/>
              <a:buNone/>
              <a:defRPr sz="4200">
                <a:solidFill>
                  <a:schemeClr val="accent3"/>
                </a:solidFill>
              </a:defRPr>
            </a:lvl3pPr>
            <a:lvl4pPr lvl="3" algn="ctr">
              <a:lnSpc>
                <a:spcPct val="80000"/>
              </a:lnSpc>
              <a:spcBef>
                <a:spcPts val="0"/>
              </a:spcBef>
              <a:spcAft>
                <a:spcPts val="0"/>
              </a:spcAft>
              <a:buClr>
                <a:schemeClr val="accent3"/>
              </a:buClr>
              <a:buSzPts val="4200"/>
              <a:buNone/>
              <a:defRPr sz="4200">
                <a:solidFill>
                  <a:schemeClr val="accent3"/>
                </a:solidFill>
              </a:defRPr>
            </a:lvl4pPr>
            <a:lvl5pPr lvl="4" algn="ctr">
              <a:lnSpc>
                <a:spcPct val="80000"/>
              </a:lnSpc>
              <a:spcBef>
                <a:spcPts val="0"/>
              </a:spcBef>
              <a:spcAft>
                <a:spcPts val="0"/>
              </a:spcAft>
              <a:buClr>
                <a:schemeClr val="accent3"/>
              </a:buClr>
              <a:buSzPts val="4200"/>
              <a:buNone/>
              <a:defRPr sz="4200">
                <a:solidFill>
                  <a:schemeClr val="accent3"/>
                </a:solidFill>
              </a:defRPr>
            </a:lvl5pPr>
            <a:lvl6pPr lvl="5" algn="ctr">
              <a:lnSpc>
                <a:spcPct val="80000"/>
              </a:lnSpc>
              <a:spcBef>
                <a:spcPts val="0"/>
              </a:spcBef>
              <a:spcAft>
                <a:spcPts val="0"/>
              </a:spcAft>
              <a:buClr>
                <a:schemeClr val="accent3"/>
              </a:buClr>
              <a:buSzPts val="4200"/>
              <a:buNone/>
              <a:defRPr sz="4200">
                <a:solidFill>
                  <a:schemeClr val="accent3"/>
                </a:solidFill>
              </a:defRPr>
            </a:lvl6pPr>
            <a:lvl7pPr lvl="6" algn="ctr">
              <a:lnSpc>
                <a:spcPct val="80000"/>
              </a:lnSpc>
              <a:spcBef>
                <a:spcPts val="0"/>
              </a:spcBef>
              <a:spcAft>
                <a:spcPts val="0"/>
              </a:spcAft>
              <a:buClr>
                <a:schemeClr val="accent3"/>
              </a:buClr>
              <a:buSzPts val="4200"/>
              <a:buNone/>
              <a:defRPr sz="4200">
                <a:solidFill>
                  <a:schemeClr val="accent3"/>
                </a:solidFill>
              </a:defRPr>
            </a:lvl7pPr>
            <a:lvl8pPr lvl="7" algn="ctr">
              <a:lnSpc>
                <a:spcPct val="80000"/>
              </a:lnSpc>
              <a:spcBef>
                <a:spcPts val="0"/>
              </a:spcBef>
              <a:spcAft>
                <a:spcPts val="0"/>
              </a:spcAft>
              <a:buClr>
                <a:schemeClr val="accent3"/>
              </a:buClr>
              <a:buSzPts val="4200"/>
              <a:buNone/>
              <a:defRPr sz="4200">
                <a:solidFill>
                  <a:schemeClr val="accent3"/>
                </a:solidFill>
              </a:defRPr>
            </a:lvl8pPr>
            <a:lvl9pPr lvl="8" algn="ctr">
              <a:lnSpc>
                <a:spcPct val="80000"/>
              </a:lnSpc>
              <a:spcBef>
                <a:spcPts val="0"/>
              </a:spcBef>
              <a:spcAft>
                <a:spcPts val="0"/>
              </a:spcAft>
              <a:buClr>
                <a:schemeClr val="accent3"/>
              </a:buClr>
              <a:buSzPts val="4200"/>
              <a:buNone/>
              <a:defRPr sz="4200">
                <a:solidFill>
                  <a:schemeClr val="accent3"/>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ONE_COLUMN_TEXT_1_1">
    <p:bg>
      <p:bgPr>
        <a:solidFill>
          <a:schemeClr val="dk2"/>
        </a:solidFill>
      </p:bgPr>
    </p:bg>
    <p:spTree>
      <p:nvGrpSpPr>
        <p:cNvPr id="684" name="Shape 684"/>
        <p:cNvGrpSpPr/>
        <p:nvPr/>
      </p:nvGrpSpPr>
      <p:grpSpPr>
        <a:xfrm>
          <a:off x="0" y="0"/>
          <a:ext cx="0" cy="0"/>
          <a:chOff x="0" y="0"/>
          <a:chExt cx="0" cy="0"/>
        </a:xfrm>
      </p:grpSpPr>
      <p:sp>
        <p:nvSpPr>
          <p:cNvPr id="685" name="Google Shape;685;p70"/>
          <p:cNvSpPr/>
          <p:nvPr/>
        </p:nvSpPr>
        <p:spPr>
          <a:xfrm>
            <a:off x="245600" y="205147"/>
            <a:ext cx="8648100" cy="47151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6" name="Google Shape;686;p70"/>
          <p:cNvSpPr/>
          <p:nvPr/>
        </p:nvSpPr>
        <p:spPr>
          <a:xfrm>
            <a:off x="323600" y="282875"/>
            <a:ext cx="8492100" cy="45663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87" name="Google Shape;687;p70"/>
          <p:cNvSpPr txBox="1"/>
          <p:nvPr>
            <p:ph type="title"/>
          </p:nvPr>
        </p:nvSpPr>
        <p:spPr>
          <a:xfrm>
            <a:off x="2446825" y="1524800"/>
            <a:ext cx="4250100" cy="2094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4200"/>
              <a:buNone/>
              <a:defRPr sz="4200">
                <a:solidFill>
                  <a:schemeClr val="lt1"/>
                </a:solidFill>
              </a:defRPr>
            </a:lvl1pPr>
            <a:lvl2pPr lvl="1" algn="ctr">
              <a:lnSpc>
                <a:spcPct val="80000"/>
              </a:lnSpc>
              <a:spcBef>
                <a:spcPts val="0"/>
              </a:spcBef>
              <a:spcAft>
                <a:spcPts val="0"/>
              </a:spcAft>
              <a:buClr>
                <a:schemeClr val="lt1"/>
              </a:buClr>
              <a:buSzPts val="4200"/>
              <a:buNone/>
              <a:defRPr sz="4200">
                <a:solidFill>
                  <a:schemeClr val="lt1"/>
                </a:solidFill>
              </a:defRPr>
            </a:lvl2pPr>
            <a:lvl3pPr lvl="2" algn="ctr">
              <a:lnSpc>
                <a:spcPct val="80000"/>
              </a:lnSpc>
              <a:spcBef>
                <a:spcPts val="0"/>
              </a:spcBef>
              <a:spcAft>
                <a:spcPts val="0"/>
              </a:spcAft>
              <a:buClr>
                <a:schemeClr val="lt1"/>
              </a:buClr>
              <a:buSzPts val="4200"/>
              <a:buNone/>
              <a:defRPr sz="4200">
                <a:solidFill>
                  <a:schemeClr val="lt1"/>
                </a:solidFill>
              </a:defRPr>
            </a:lvl3pPr>
            <a:lvl4pPr lvl="3" algn="ctr">
              <a:lnSpc>
                <a:spcPct val="80000"/>
              </a:lnSpc>
              <a:spcBef>
                <a:spcPts val="0"/>
              </a:spcBef>
              <a:spcAft>
                <a:spcPts val="0"/>
              </a:spcAft>
              <a:buClr>
                <a:schemeClr val="lt1"/>
              </a:buClr>
              <a:buSzPts val="4200"/>
              <a:buNone/>
              <a:defRPr sz="4200">
                <a:solidFill>
                  <a:schemeClr val="lt1"/>
                </a:solidFill>
              </a:defRPr>
            </a:lvl4pPr>
            <a:lvl5pPr lvl="4" algn="ctr">
              <a:lnSpc>
                <a:spcPct val="80000"/>
              </a:lnSpc>
              <a:spcBef>
                <a:spcPts val="0"/>
              </a:spcBef>
              <a:spcAft>
                <a:spcPts val="0"/>
              </a:spcAft>
              <a:buClr>
                <a:schemeClr val="lt1"/>
              </a:buClr>
              <a:buSzPts val="4200"/>
              <a:buNone/>
              <a:defRPr sz="4200">
                <a:solidFill>
                  <a:schemeClr val="lt1"/>
                </a:solidFill>
              </a:defRPr>
            </a:lvl5pPr>
            <a:lvl6pPr lvl="5" algn="ctr">
              <a:lnSpc>
                <a:spcPct val="80000"/>
              </a:lnSpc>
              <a:spcBef>
                <a:spcPts val="0"/>
              </a:spcBef>
              <a:spcAft>
                <a:spcPts val="0"/>
              </a:spcAft>
              <a:buClr>
                <a:schemeClr val="lt1"/>
              </a:buClr>
              <a:buSzPts val="4200"/>
              <a:buNone/>
              <a:defRPr sz="4200">
                <a:solidFill>
                  <a:schemeClr val="lt1"/>
                </a:solidFill>
              </a:defRPr>
            </a:lvl6pPr>
            <a:lvl7pPr lvl="6" algn="ctr">
              <a:lnSpc>
                <a:spcPct val="80000"/>
              </a:lnSpc>
              <a:spcBef>
                <a:spcPts val="0"/>
              </a:spcBef>
              <a:spcAft>
                <a:spcPts val="0"/>
              </a:spcAft>
              <a:buClr>
                <a:schemeClr val="lt1"/>
              </a:buClr>
              <a:buSzPts val="4200"/>
              <a:buNone/>
              <a:defRPr sz="4200">
                <a:solidFill>
                  <a:schemeClr val="lt1"/>
                </a:solidFill>
              </a:defRPr>
            </a:lvl7pPr>
            <a:lvl8pPr lvl="7" algn="ctr">
              <a:lnSpc>
                <a:spcPct val="80000"/>
              </a:lnSpc>
              <a:spcBef>
                <a:spcPts val="0"/>
              </a:spcBef>
              <a:spcAft>
                <a:spcPts val="0"/>
              </a:spcAft>
              <a:buClr>
                <a:schemeClr val="lt1"/>
              </a:buClr>
              <a:buSzPts val="4200"/>
              <a:buNone/>
              <a:defRPr sz="4200">
                <a:solidFill>
                  <a:schemeClr val="lt1"/>
                </a:solidFill>
              </a:defRPr>
            </a:lvl8pPr>
            <a:lvl9pPr lvl="8" algn="ctr">
              <a:lnSpc>
                <a:spcPct val="80000"/>
              </a:lnSpc>
              <a:spcBef>
                <a:spcPts val="0"/>
              </a:spcBef>
              <a:spcAft>
                <a:spcPts val="0"/>
              </a:spcAft>
              <a:buClr>
                <a:schemeClr val="lt1"/>
              </a:buClr>
              <a:buSzPts val="4200"/>
              <a:buNone/>
              <a:defRPr sz="4200">
                <a:solidFill>
                  <a:schemeClr val="lt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ONE_COLUMN_TEXT_1_1_1">
    <p:bg>
      <p:bgPr>
        <a:solidFill>
          <a:schemeClr val="accent4"/>
        </a:solidFill>
      </p:bgPr>
    </p:bg>
    <p:spTree>
      <p:nvGrpSpPr>
        <p:cNvPr id="688" name="Shape 688"/>
        <p:cNvGrpSpPr/>
        <p:nvPr/>
      </p:nvGrpSpPr>
      <p:grpSpPr>
        <a:xfrm>
          <a:off x="0" y="0"/>
          <a:ext cx="0" cy="0"/>
          <a:chOff x="0" y="0"/>
          <a:chExt cx="0" cy="0"/>
        </a:xfrm>
      </p:grpSpPr>
      <p:sp>
        <p:nvSpPr>
          <p:cNvPr id="689" name="Google Shape;689;p71"/>
          <p:cNvSpPr/>
          <p:nvPr/>
        </p:nvSpPr>
        <p:spPr>
          <a:xfrm>
            <a:off x="245600" y="205147"/>
            <a:ext cx="8648100" cy="47151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90" name="Google Shape;690;p71"/>
          <p:cNvSpPr/>
          <p:nvPr/>
        </p:nvSpPr>
        <p:spPr>
          <a:xfrm>
            <a:off x="323600" y="282875"/>
            <a:ext cx="8492100" cy="45663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91" name="Google Shape;691;p71"/>
          <p:cNvSpPr txBox="1"/>
          <p:nvPr>
            <p:ph idx="1" type="body"/>
          </p:nvPr>
        </p:nvSpPr>
        <p:spPr>
          <a:xfrm>
            <a:off x="464850" y="1272850"/>
            <a:ext cx="8205000" cy="2579700"/>
          </a:xfrm>
          <a:prstGeom prst="rect">
            <a:avLst/>
          </a:prstGeom>
        </p:spPr>
        <p:txBody>
          <a:bodyPr anchorCtr="0" anchor="ctr" bIns="91425" lIns="91425" spcFirstLastPara="1" rIns="91425" wrap="square" tIns="91425">
            <a:noAutofit/>
          </a:bodyPr>
          <a:lstStyle>
            <a:lvl1pPr indent="-406400" lvl="0" marL="457200">
              <a:lnSpc>
                <a:spcPct val="115000"/>
              </a:lnSpc>
              <a:spcBef>
                <a:spcPts val="0"/>
              </a:spcBef>
              <a:spcAft>
                <a:spcPts val="0"/>
              </a:spcAft>
              <a:buClr>
                <a:schemeClr val="accent4"/>
              </a:buClr>
              <a:buSzPts val="2800"/>
              <a:buChar char="●"/>
              <a:defRPr sz="2800">
                <a:solidFill>
                  <a:schemeClr val="accent4"/>
                </a:solidFill>
              </a:defRPr>
            </a:lvl1pPr>
            <a:lvl2pPr indent="-406400" lvl="1" marL="914400">
              <a:lnSpc>
                <a:spcPct val="115000"/>
              </a:lnSpc>
              <a:spcBef>
                <a:spcPts val="0"/>
              </a:spcBef>
              <a:spcAft>
                <a:spcPts val="0"/>
              </a:spcAft>
              <a:buClr>
                <a:schemeClr val="accent4"/>
              </a:buClr>
              <a:buSzPts val="2800"/>
              <a:buChar char="○"/>
              <a:defRPr sz="2800">
                <a:solidFill>
                  <a:schemeClr val="accent4"/>
                </a:solidFill>
              </a:defRPr>
            </a:lvl2pPr>
            <a:lvl3pPr indent="-406400" lvl="2" marL="1371600">
              <a:lnSpc>
                <a:spcPct val="115000"/>
              </a:lnSpc>
              <a:spcBef>
                <a:spcPts val="0"/>
              </a:spcBef>
              <a:spcAft>
                <a:spcPts val="0"/>
              </a:spcAft>
              <a:buClr>
                <a:schemeClr val="accent4"/>
              </a:buClr>
              <a:buSzPts val="2800"/>
              <a:buChar char="■"/>
              <a:defRPr sz="2800">
                <a:solidFill>
                  <a:schemeClr val="accent4"/>
                </a:solidFill>
              </a:defRPr>
            </a:lvl3pPr>
            <a:lvl4pPr indent="-406400" lvl="3" marL="1828800">
              <a:lnSpc>
                <a:spcPct val="115000"/>
              </a:lnSpc>
              <a:spcBef>
                <a:spcPts val="0"/>
              </a:spcBef>
              <a:spcAft>
                <a:spcPts val="0"/>
              </a:spcAft>
              <a:buClr>
                <a:schemeClr val="accent4"/>
              </a:buClr>
              <a:buSzPts val="2800"/>
              <a:buChar char="●"/>
              <a:defRPr sz="2800">
                <a:solidFill>
                  <a:schemeClr val="accent4"/>
                </a:solidFill>
              </a:defRPr>
            </a:lvl4pPr>
            <a:lvl5pPr indent="-406400" lvl="4" marL="2286000">
              <a:lnSpc>
                <a:spcPct val="115000"/>
              </a:lnSpc>
              <a:spcBef>
                <a:spcPts val="0"/>
              </a:spcBef>
              <a:spcAft>
                <a:spcPts val="0"/>
              </a:spcAft>
              <a:buClr>
                <a:schemeClr val="accent4"/>
              </a:buClr>
              <a:buSzPts val="2800"/>
              <a:buChar char="○"/>
              <a:defRPr sz="2800">
                <a:solidFill>
                  <a:schemeClr val="accent4"/>
                </a:solidFill>
              </a:defRPr>
            </a:lvl5pPr>
            <a:lvl6pPr indent="-406400" lvl="5" marL="2743200">
              <a:lnSpc>
                <a:spcPct val="115000"/>
              </a:lnSpc>
              <a:spcBef>
                <a:spcPts val="0"/>
              </a:spcBef>
              <a:spcAft>
                <a:spcPts val="0"/>
              </a:spcAft>
              <a:buClr>
                <a:schemeClr val="accent4"/>
              </a:buClr>
              <a:buSzPts val="2800"/>
              <a:buChar char="■"/>
              <a:defRPr sz="2800">
                <a:solidFill>
                  <a:schemeClr val="accent4"/>
                </a:solidFill>
              </a:defRPr>
            </a:lvl6pPr>
            <a:lvl7pPr indent="-406400" lvl="6" marL="3200400">
              <a:lnSpc>
                <a:spcPct val="115000"/>
              </a:lnSpc>
              <a:spcBef>
                <a:spcPts val="0"/>
              </a:spcBef>
              <a:spcAft>
                <a:spcPts val="0"/>
              </a:spcAft>
              <a:buClr>
                <a:schemeClr val="accent4"/>
              </a:buClr>
              <a:buSzPts val="2800"/>
              <a:buChar char="●"/>
              <a:defRPr sz="2800">
                <a:solidFill>
                  <a:schemeClr val="accent4"/>
                </a:solidFill>
              </a:defRPr>
            </a:lvl7pPr>
            <a:lvl8pPr indent="-406400" lvl="7" marL="3657600">
              <a:lnSpc>
                <a:spcPct val="115000"/>
              </a:lnSpc>
              <a:spcBef>
                <a:spcPts val="0"/>
              </a:spcBef>
              <a:spcAft>
                <a:spcPts val="0"/>
              </a:spcAft>
              <a:buClr>
                <a:schemeClr val="accent4"/>
              </a:buClr>
              <a:buSzPts val="2800"/>
              <a:buChar char="○"/>
              <a:defRPr sz="2800">
                <a:solidFill>
                  <a:schemeClr val="accent4"/>
                </a:solidFill>
              </a:defRPr>
            </a:lvl8pPr>
            <a:lvl9pPr indent="-406400" lvl="8" marL="4114800">
              <a:lnSpc>
                <a:spcPct val="115000"/>
              </a:lnSpc>
              <a:spcBef>
                <a:spcPts val="0"/>
              </a:spcBef>
              <a:spcAft>
                <a:spcPts val="0"/>
              </a:spcAft>
              <a:buClr>
                <a:schemeClr val="accent4"/>
              </a:buClr>
              <a:buSzPts val="2800"/>
              <a:buChar char="■"/>
              <a:defRPr sz="2800">
                <a:solidFill>
                  <a:schemeClr val="accent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ONE_COLUMN_TEXT_1_1_1_1">
    <p:bg>
      <p:bgPr>
        <a:solidFill>
          <a:schemeClr val="accent3"/>
        </a:solidFill>
      </p:bgPr>
    </p:bg>
    <p:spTree>
      <p:nvGrpSpPr>
        <p:cNvPr id="692" name="Shape 692"/>
        <p:cNvGrpSpPr/>
        <p:nvPr/>
      </p:nvGrpSpPr>
      <p:grpSpPr>
        <a:xfrm>
          <a:off x="0" y="0"/>
          <a:ext cx="0" cy="0"/>
          <a:chOff x="0" y="0"/>
          <a:chExt cx="0" cy="0"/>
        </a:xfrm>
      </p:grpSpPr>
      <p:sp>
        <p:nvSpPr>
          <p:cNvPr id="693" name="Google Shape;693;p72"/>
          <p:cNvSpPr/>
          <p:nvPr/>
        </p:nvSpPr>
        <p:spPr>
          <a:xfrm>
            <a:off x="5063775" y="2889644"/>
            <a:ext cx="1599900" cy="15999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oboto"/>
              <a:ea typeface="Roboto"/>
              <a:cs typeface="Roboto"/>
              <a:sym typeface="Roboto"/>
            </a:endParaRPr>
          </a:p>
        </p:txBody>
      </p:sp>
      <p:sp>
        <p:nvSpPr>
          <p:cNvPr id="694" name="Google Shape;694;p72"/>
          <p:cNvSpPr/>
          <p:nvPr/>
        </p:nvSpPr>
        <p:spPr>
          <a:xfrm>
            <a:off x="5063775" y="1289744"/>
            <a:ext cx="1599900" cy="15999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oboto"/>
              <a:ea typeface="Roboto"/>
              <a:cs typeface="Roboto"/>
              <a:sym typeface="Roboto"/>
            </a:endParaRPr>
          </a:p>
        </p:txBody>
      </p:sp>
      <p:sp>
        <p:nvSpPr>
          <p:cNvPr id="695" name="Google Shape;695;p72"/>
          <p:cNvSpPr/>
          <p:nvPr/>
        </p:nvSpPr>
        <p:spPr>
          <a:xfrm>
            <a:off x="6663675" y="2889494"/>
            <a:ext cx="1599900" cy="15999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oboto"/>
              <a:ea typeface="Roboto"/>
              <a:cs typeface="Roboto"/>
              <a:sym typeface="Roboto"/>
            </a:endParaRPr>
          </a:p>
        </p:txBody>
      </p:sp>
      <p:sp>
        <p:nvSpPr>
          <p:cNvPr id="696" name="Google Shape;696;p72"/>
          <p:cNvSpPr/>
          <p:nvPr/>
        </p:nvSpPr>
        <p:spPr>
          <a:xfrm>
            <a:off x="6663675" y="1289594"/>
            <a:ext cx="1599900" cy="15999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oboto"/>
              <a:ea typeface="Roboto"/>
              <a:cs typeface="Roboto"/>
              <a:sym typeface="Roboto"/>
            </a:endParaRPr>
          </a:p>
        </p:txBody>
      </p:sp>
      <p:sp>
        <p:nvSpPr>
          <p:cNvPr id="697" name="Google Shape;697;p72"/>
          <p:cNvSpPr/>
          <p:nvPr/>
        </p:nvSpPr>
        <p:spPr>
          <a:xfrm>
            <a:off x="245600" y="205147"/>
            <a:ext cx="8648100" cy="4715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98" name="Google Shape;698;p72"/>
          <p:cNvSpPr/>
          <p:nvPr/>
        </p:nvSpPr>
        <p:spPr>
          <a:xfrm>
            <a:off x="323600" y="282875"/>
            <a:ext cx="8492100" cy="4566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99" name="Google Shape;699;p72"/>
          <p:cNvSpPr txBox="1"/>
          <p:nvPr>
            <p:ph idx="12" type="sldNum"/>
          </p:nvPr>
        </p:nvSpPr>
        <p:spPr>
          <a:xfrm>
            <a:off x="8498350" y="4497850"/>
            <a:ext cx="645900" cy="646500"/>
          </a:xfrm>
          <a:prstGeom prst="rect">
            <a:avLst/>
          </a:prstGeom>
          <a:solidFill>
            <a:schemeClr val="accent3"/>
          </a:solidFill>
        </p:spPr>
        <p:txBody>
          <a:bodyPr anchorCtr="0" anchor="ctr" bIns="91425" lIns="91425" spcFirstLastPara="1" rIns="91425" wrap="square" tIns="91425">
            <a:noAutofit/>
          </a:bodyPr>
          <a:lstStyle>
            <a:lvl1pPr lvl="0" rtl="0">
              <a:buNone/>
              <a:defRPr sz="2000">
                <a:solidFill>
                  <a:schemeClr val="accent2"/>
                </a:solidFill>
              </a:defRPr>
            </a:lvl1pPr>
            <a:lvl2pPr lvl="1" rtl="0">
              <a:buNone/>
              <a:defRPr sz="2000">
                <a:solidFill>
                  <a:schemeClr val="accent2"/>
                </a:solidFill>
              </a:defRPr>
            </a:lvl2pPr>
            <a:lvl3pPr lvl="2" rtl="0">
              <a:buNone/>
              <a:defRPr sz="2000">
                <a:solidFill>
                  <a:schemeClr val="accent2"/>
                </a:solidFill>
              </a:defRPr>
            </a:lvl3pPr>
            <a:lvl4pPr lvl="3" rtl="0">
              <a:buNone/>
              <a:defRPr sz="2000">
                <a:solidFill>
                  <a:schemeClr val="accent2"/>
                </a:solidFill>
              </a:defRPr>
            </a:lvl4pPr>
            <a:lvl5pPr lvl="4" rtl="0">
              <a:buNone/>
              <a:defRPr sz="2000">
                <a:solidFill>
                  <a:schemeClr val="accent2"/>
                </a:solidFill>
              </a:defRPr>
            </a:lvl5pPr>
            <a:lvl6pPr lvl="5" rtl="0">
              <a:buNone/>
              <a:defRPr sz="2000">
                <a:solidFill>
                  <a:schemeClr val="accent2"/>
                </a:solidFill>
              </a:defRPr>
            </a:lvl6pPr>
            <a:lvl7pPr lvl="6" rtl="0">
              <a:buNone/>
              <a:defRPr sz="2000">
                <a:solidFill>
                  <a:schemeClr val="accent2"/>
                </a:solidFill>
              </a:defRPr>
            </a:lvl7pPr>
            <a:lvl8pPr lvl="7" rtl="0">
              <a:buNone/>
              <a:defRPr sz="2000">
                <a:solidFill>
                  <a:schemeClr val="accent2"/>
                </a:solidFill>
              </a:defRPr>
            </a:lvl8pPr>
            <a:lvl9pPr lvl="8" rtl="0">
              <a:buNone/>
              <a:defRPr sz="2000">
                <a:solidFill>
                  <a:schemeClr val="accent2"/>
                </a:solidFill>
              </a:defRPr>
            </a:lvl9pPr>
          </a:lstStyle>
          <a:p>
            <a:pPr indent="0" lvl="0" marL="0" rtl="0" algn="ctr">
              <a:spcBef>
                <a:spcPts val="0"/>
              </a:spcBef>
              <a:spcAft>
                <a:spcPts val="0"/>
              </a:spcAft>
              <a:buNone/>
            </a:pPr>
            <a:fld id="{00000000-1234-1234-1234-123412341234}" type="slidenum">
              <a:rPr lang="en"/>
              <a:t>‹#›</a:t>
            </a:fld>
            <a:endParaRPr/>
          </a:p>
        </p:txBody>
      </p:sp>
      <p:sp>
        <p:nvSpPr>
          <p:cNvPr id="700" name="Google Shape;700;p72"/>
          <p:cNvSpPr txBox="1"/>
          <p:nvPr>
            <p:ph idx="1" type="subTitle"/>
          </p:nvPr>
        </p:nvSpPr>
        <p:spPr>
          <a:xfrm>
            <a:off x="464850" y="432024"/>
            <a:ext cx="4209900" cy="15027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chemeClr val="accent2"/>
              </a:buClr>
              <a:buSzPts val="4800"/>
              <a:buNone/>
              <a:defRPr sz="4800">
                <a:solidFill>
                  <a:schemeClr val="accent2"/>
                </a:solidFill>
              </a:defRPr>
            </a:lvl1pPr>
            <a:lvl2pPr lvl="1">
              <a:lnSpc>
                <a:spcPct val="90000"/>
              </a:lnSpc>
              <a:spcBef>
                <a:spcPts val="0"/>
              </a:spcBef>
              <a:spcAft>
                <a:spcPts val="0"/>
              </a:spcAft>
              <a:buClr>
                <a:schemeClr val="accent2"/>
              </a:buClr>
              <a:buSzPts val="4800"/>
              <a:buNone/>
              <a:defRPr sz="4800">
                <a:solidFill>
                  <a:schemeClr val="accent2"/>
                </a:solidFill>
              </a:defRPr>
            </a:lvl2pPr>
            <a:lvl3pPr lvl="2">
              <a:lnSpc>
                <a:spcPct val="90000"/>
              </a:lnSpc>
              <a:spcBef>
                <a:spcPts val="0"/>
              </a:spcBef>
              <a:spcAft>
                <a:spcPts val="0"/>
              </a:spcAft>
              <a:buClr>
                <a:schemeClr val="accent2"/>
              </a:buClr>
              <a:buSzPts val="4800"/>
              <a:buNone/>
              <a:defRPr sz="4800">
                <a:solidFill>
                  <a:schemeClr val="accent2"/>
                </a:solidFill>
              </a:defRPr>
            </a:lvl3pPr>
            <a:lvl4pPr lvl="3">
              <a:lnSpc>
                <a:spcPct val="90000"/>
              </a:lnSpc>
              <a:spcBef>
                <a:spcPts val="0"/>
              </a:spcBef>
              <a:spcAft>
                <a:spcPts val="0"/>
              </a:spcAft>
              <a:buClr>
                <a:schemeClr val="accent2"/>
              </a:buClr>
              <a:buSzPts val="4800"/>
              <a:buNone/>
              <a:defRPr sz="4800">
                <a:solidFill>
                  <a:schemeClr val="accent2"/>
                </a:solidFill>
              </a:defRPr>
            </a:lvl4pPr>
            <a:lvl5pPr lvl="4">
              <a:lnSpc>
                <a:spcPct val="90000"/>
              </a:lnSpc>
              <a:spcBef>
                <a:spcPts val="0"/>
              </a:spcBef>
              <a:spcAft>
                <a:spcPts val="0"/>
              </a:spcAft>
              <a:buClr>
                <a:schemeClr val="accent2"/>
              </a:buClr>
              <a:buSzPts val="4800"/>
              <a:buNone/>
              <a:defRPr sz="4800">
                <a:solidFill>
                  <a:schemeClr val="accent2"/>
                </a:solidFill>
              </a:defRPr>
            </a:lvl5pPr>
            <a:lvl6pPr lvl="5">
              <a:lnSpc>
                <a:spcPct val="90000"/>
              </a:lnSpc>
              <a:spcBef>
                <a:spcPts val="0"/>
              </a:spcBef>
              <a:spcAft>
                <a:spcPts val="0"/>
              </a:spcAft>
              <a:buClr>
                <a:schemeClr val="accent2"/>
              </a:buClr>
              <a:buSzPts val="4800"/>
              <a:buNone/>
              <a:defRPr sz="4800">
                <a:solidFill>
                  <a:schemeClr val="accent2"/>
                </a:solidFill>
              </a:defRPr>
            </a:lvl6pPr>
            <a:lvl7pPr lvl="6">
              <a:lnSpc>
                <a:spcPct val="90000"/>
              </a:lnSpc>
              <a:spcBef>
                <a:spcPts val="0"/>
              </a:spcBef>
              <a:spcAft>
                <a:spcPts val="0"/>
              </a:spcAft>
              <a:buClr>
                <a:schemeClr val="accent2"/>
              </a:buClr>
              <a:buSzPts val="4800"/>
              <a:buNone/>
              <a:defRPr sz="4800">
                <a:solidFill>
                  <a:schemeClr val="accent2"/>
                </a:solidFill>
              </a:defRPr>
            </a:lvl7pPr>
            <a:lvl8pPr lvl="7">
              <a:lnSpc>
                <a:spcPct val="90000"/>
              </a:lnSpc>
              <a:spcBef>
                <a:spcPts val="0"/>
              </a:spcBef>
              <a:spcAft>
                <a:spcPts val="0"/>
              </a:spcAft>
              <a:buClr>
                <a:schemeClr val="accent2"/>
              </a:buClr>
              <a:buSzPts val="4800"/>
              <a:buNone/>
              <a:defRPr sz="4800">
                <a:solidFill>
                  <a:schemeClr val="accent2"/>
                </a:solidFill>
              </a:defRPr>
            </a:lvl8pPr>
            <a:lvl9pPr lvl="8">
              <a:lnSpc>
                <a:spcPct val="90000"/>
              </a:lnSpc>
              <a:spcBef>
                <a:spcPts val="0"/>
              </a:spcBef>
              <a:spcAft>
                <a:spcPts val="0"/>
              </a:spcAft>
              <a:buClr>
                <a:schemeClr val="accent2"/>
              </a:buClr>
              <a:buSzPts val="4800"/>
              <a:buNone/>
              <a:defRPr sz="4800">
                <a:solidFill>
                  <a:schemeClr val="accent2"/>
                </a:solidFill>
              </a:defRPr>
            </a:lvl9pPr>
          </a:lstStyle>
          <a:p/>
        </p:txBody>
      </p:sp>
      <p:sp>
        <p:nvSpPr>
          <p:cNvPr id="701" name="Google Shape;701;p72"/>
          <p:cNvSpPr txBox="1"/>
          <p:nvPr>
            <p:ph idx="2" type="body"/>
          </p:nvPr>
        </p:nvSpPr>
        <p:spPr>
          <a:xfrm>
            <a:off x="464850" y="1918250"/>
            <a:ext cx="3833400" cy="2579700"/>
          </a:xfrm>
          <a:prstGeom prst="rect">
            <a:avLst/>
          </a:prstGeom>
        </p:spPr>
        <p:txBody>
          <a:bodyPr anchorCtr="0" anchor="t" bIns="91425" lIns="91425" spcFirstLastPara="1" rIns="91425" wrap="square" tIns="91425">
            <a:noAutofit/>
          </a:bodyPr>
          <a:lstStyle>
            <a:lvl1pPr indent="-336550" lvl="0" marL="457200">
              <a:lnSpc>
                <a:spcPct val="115000"/>
              </a:lnSpc>
              <a:spcBef>
                <a:spcPts val="0"/>
              </a:spcBef>
              <a:spcAft>
                <a:spcPts val="0"/>
              </a:spcAft>
              <a:buClr>
                <a:schemeClr val="accent2"/>
              </a:buClr>
              <a:buSzPts val="1700"/>
              <a:buChar char="●"/>
              <a:defRPr sz="1700">
                <a:solidFill>
                  <a:schemeClr val="accent2"/>
                </a:solidFill>
              </a:defRPr>
            </a:lvl1pPr>
            <a:lvl2pPr indent="-336550" lvl="1" marL="914400">
              <a:lnSpc>
                <a:spcPct val="115000"/>
              </a:lnSpc>
              <a:spcBef>
                <a:spcPts val="0"/>
              </a:spcBef>
              <a:spcAft>
                <a:spcPts val="0"/>
              </a:spcAft>
              <a:buClr>
                <a:schemeClr val="accent2"/>
              </a:buClr>
              <a:buSzPts val="1700"/>
              <a:buChar char="○"/>
              <a:defRPr sz="1700">
                <a:solidFill>
                  <a:schemeClr val="accent2"/>
                </a:solidFill>
              </a:defRPr>
            </a:lvl2pPr>
            <a:lvl3pPr indent="-336550" lvl="2" marL="1371600">
              <a:lnSpc>
                <a:spcPct val="115000"/>
              </a:lnSpc>
              <a:spcBef>
                <a:spcPts val="0"/>
              </a:spcBef>
              <a:spcAft>
                <a:spcPts val="0"/>
              </a:spcAft>
              <a:buClr>
                <a:schemeClr val="accent2"/>
              </a:buClr>
              <a:buSzPts val="1700"/>
              <a:buChar char="■"/>
              <a:defRPr sz="1700">
                <a:solidFill>
                  <a:schemeClr val="accent2"/>
                </a:solidFill>
              </a:defRPr>
            </a:lvl3pPr>
            <a:lvl4pPr indent="-336550" lvl="3" marL="1828800">
              <a:lnSpc>
                <a:spcPct val="115000"/>
              </a:lnSpc>
              <a:spcBef>
                <a:spcPts val="0"/>
              </a:spcBef>
              <a:spcAft>
                <a:spcPts val="0"/>
              </a:spcAft>
              <a:buClr>
                <a:schemeClr val="accent2"/>
              </a:buClr>
              <a:buSzPts val="1700"/>
              <a:buChar char="●"/>
              <a:defRPr sz="1700">
                <a:solidFill>
                  <a:schemeClr val="accent2"/>
                </a:solidFill>
              </a:defRPr>
            </a:lvl4pPr>
            <a:lvl5pPr indent="-336550" lvl="4" marL="2286000">
              <a:lnSpc>
                <a:spcPct val="115000"/>
              </a:lnSpc>
              <a:spcBef>
                <a:spcPts val="0"/>
              </a:spcBef>
              <a:spcAft>
                <a:spcPts val="0"/>
              </a:spcAft>
              <a:buClr>
                <a:schemeClr val="accent2"/>
              </a:buClr>
              <a:buSzPts val="1700"/>
              <a:buChar char="○"/>
              <a:defRPr sz="1700">
                <a:solidFill>
                  <a:schemeClr val="accent2"/>
                </a:solidFill>
              </a:defRPr>
            </a:lvl5pPr>
            <a:lvl6pPr indent="-336550" lvl="5" marL="2743200">
              <a:lnSpc>
                <a:spcPct val="115000"/>
              </a:lnSpc>
              <a:spcBef>
                <a:spcPts val="0"/>
              </a:spcBef>
              <a:spcAft>
                <a:spcPts val="0"/>
              </a:spcAft>
              <a:buClr>
                <a:schemeClr val="accent2"/>
              </a:buClr>
              <a:buSzPts val="1700"/>
              <a:buChar char="■"/>
              <a:defRPr sz="1700">
                <a:solidFill>
                  <a:schemeClr val="accent2"/>
                </a:solidFill>
              </a:defRPr>
            </a:lvl6pPr>
            <a:lvl7pPr indent="-336550" lvl="6" marL="3200400">
              <a:lnSpc>
                <a:spcPct val="115000"/>
              </a:lnSpc>
              <a:spcBef>
                <a:spcPts val="0"/>
              </a:spcBef>
              <a:spcAft>
                <a:spcPts val="0"/>
              </a:spcAft>
              <a:buClr>
                <a:schemeClr val="accent2"/>
              </a:buClr>
              <a:buSzPts val="1700"/>
              <a:buChar char="●"/>
              <a:defRPr sz="1700">
                <a:solidFill>
                  <a:schemeClr val="accent2"/>
                </a:solidFill>
              </a:defRPr>
            </a:lvl7pPr>
            <a:lvl8pPr indent="-336550" lvl="7" marL="3657600">
              <a:lnSpc>
                <a:spcPct val="115000"/>
              </a:lnSpc>
              <a:spcBef>
                <a:spcPts val="0"/>
              </a:spcBef>
              <a:spcAft>
                <a:spcPts val="0"/>
              </a:spcAft>
              <a:buClr>
                <a:schemeClr val="accent2"/>
              </a:buClr>
              <a:buSzPts val="1700"/>
              <a:buChar char="○"/>
              <a:defRPr sz="1700">
                <a:solidFill>
                  <a:schemeClr val="accent2"/>
                </a:solidFill>
              </a:defRPr>
            </a:lvl8pPr>
            <a:lvl9pPr indent="-336550" lvl="8" marL="4114800">
              <a:lnSpc>
                <a:spcPct val="115000"/>
              </a:lnSpc>
              <a:spcBef>
                <a:spcPts val="0"/>
              </a:spcBef>
              <a:spcAft>
                <a:spcPts val="0"/>
              </a:spcAft>
              <a:buClr>
                <a:schemeClr val="accent2"/>
              </a:buClr>
              <a:buSzPts val="1700"/>
              <a:buChar char="■"/>
              <a:defRPr sz="1700">
                <a:solidFill>
                  <a:schemeClr val="accent2"/>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ONE_COLUMN_TEXT_1_1_1_1_1">
    <p:bg>
      <p:bgPr>
        <a:solidFill>
          <a:schemeClr val="accent3"/>
        </a:solidFill>
      </p:bgPr>
    </p:bg>
    <p:spTree>
      <p:nvGrpSpPr>
        <p:cNvPr id="702" name="Shape 702"/>
        <p:cNvGrpSpPr/>
        <p:nvPr/>
      </p:nvGrpSpPr>
      <p:grpSpPr>
        <a:xfrm>
          <a:off x="0" y="0"/>
          <a:ext cx="0" cy="0"/>
          <a:chOff x="0" y="0"/>
          <a:chExt cx="0" cy="0"/>
        </a:xfrm>
      </p:grpSpPr>
      <p:sp>
        <p:nvSpPr>
          <p:cNvPr id="703" name="Google Shape;703;p73"/>
          <p:cNvSpPr/>
          <p:nvPr/>
        </p:nvSpPr>
        <p:spPr>
          <a:xfrm>
            <a:off x="245600" y="205147"/>
            <a:ext cx="8648100" cy="4715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04" name="Google Shape;704;p73"/>
          <p:cNvSpPr/>
          <p:nvPr>
            <p:ph idx="2" type="pic"/>
          </p:nvPr>
        </p:nvSpPr>
        <p:spPr>
          <a:xfrm>
            <a:off x="351175" y="307450"/>
            <a:ext cx="8445600" cy="4513500"/>
          </a:xfrm>
          <a:prstGeom prst="rect">
            <a:avLst/>
          </a:prstGeom>
          <a:noFill/>
          <a:ln cap="flat" cmpd="sng" w="9525">
            <a:solidFill>
              <a:schemeClr val="accent2"/>
            </a:solidFill>
            <a:prstDash val="solid"/>
            <a:round/>
            <a:headEnd len="sm" w="sm" type="none"/>
            <a:tailEnd len="sm" w="sm" type="none"/>
          </a:ln>
        </p:spPr>
      </p:sp>
      <p:sp>
        <p:nvSpPr>
          <p:cNvPr id="705" name="Google Shape;705;p73"/>
          <p:cNvSpPr txBox="1"/>
          <p:nvPr>
            <p:ph idx="12" type="sldNum"/>
          </p:nvPr>
        </p:nvSpPr>
        <p:spPr>
          <a:xfrm>
            <a:off x="8498350" y="4497850"/>
            <a:ext cx="645900" cy="646500"/>
          </a:xfrm>
          <a:prstGeom prst="rect">
            <a:avLst/>
          </a:prstGeom>
          <a:solidFill>
            <a:schemeClr val="accent3"/>
          </a:solidFill>
        </p:spPr>
        <p:txBody>
          <a:bodyPr anchorCtr="0" anchor="ctr" bIns="91425" lIns="91425" spcFirstLastPara="1" rIns="91425" wrap="square" tIns="91425">
            <a:noAutofit/>
          </a:bodyPr>
          <a:lstStyle>
            <a:lvl1pPr lvl="0" rtl="0">
              <a:buNone/>
              <a:defRPr sz="2000">
                <a:solidFill>
                  <a:schemeClr val="accent2"/>
                </a:solidFill>
              </a:defRPr>
            </a:lvl1pPr>
            <a:lvl2pPr lvl="1" rtl="0">
              <a:buNone/>
              <a:defRPr sz="2000">
                <a:solidFill>
                  <a:schemeClr val="accent2"/>
                </a:solidFill>
              </a:defRPr>
            </a:lvl2pPr>
            <a:lvl3pPr lvl="2" rtl="0">
              <a:buNone/>
              <a:defRPr sz="2000">
                <a:solidFill>
                  <a:schemeClr val="accent2"/>
                </a:solidFill>
              </a:defRPr>
            </a:lvl3pPr>
            <a:lvl4pPr lvl="3" rtl="0">
              <a:buNone/>
              <a:defRPr sz="2000">
                <a:solidFill>
                  <a:schemeClr val="accent2"/>
                </a:solidFill>
              </a:defRPr>
            </a:lvl4pPr>
            <a:lvl5pPr lvl="4" rtl="0">
              <a:buNone/>
              <a:defRPr sz="2000">
                <a:solidFill>
                  <a:schemeClr val="accent2"/>
                </a:solidFill>
              </a:defRPr>
            </a:lvl5pPr>
            <a:lvl6pPr lvl="5" rtl="0">
              <a:buNone/>
              <a:defRPr sz="2000">
                <a:solidFill>
                  <a:schemeClr val="accent2"/>
                </a:solidFill>
              </a:defRPr>
            </a:lvl6pPr>
            <a:lvl7pPr lvl="6" rtl="0">
              <a:buNone/>
              <a:defRPr sz="2000">
                <a:solidFill>
                  <a:schemeClr val="accent2"/>
                </a:solidFill>
              </a:defRPr>
            </a:lvl7pPr>
            <a:lvl8pPr lvl="7" rtl="0">
              <a:buNone/>
              <a:defRPr sz="2000">
                <a:solidFill>
                  <a:schemeClr val="accent2"/>
                </a:solidFill>
              </a:defRPr>
            </a:lvl8pPr>
            <a:lvl9pPr lvl="8" rtl="0">
              <a:buNone/>
              <a:defRPr sz="2000">
                <a:solidFill>
                  <a:schemeClr val="accent2"/>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CUSTOM_7">
    <p:spTree>
      <p:nvGrpSpPr>
        <p:cNvPr id="706" name="Shape 706"/>
        <p:cNvGrpSpPr/>
        <p:nvPr/>
      </p:nvGrpSpPr>
      <p:grpSpPr>
        <a:xfrm>
          <a:off x="0" y="0"/>
          <a:ext cx="0" cy="0"/>
          <a:chOff x="0" y="0"/>
          <a:chExt cx="0" cy="0"/>
        </a:xfrm>
      </p:grpSpPr>
      <p:sp>
        <p:nvSpPr>
          <p:cNvPr id="707" name="Google Shape;707;p74"/>
          <p:cNvSpPr/>
          <p:nvPr/>
        </p:nvSpPr>
        <p:spPr>
          <a:xfrm>
            <a:off x="6080450" y="1890000"/>
            <a:ext cx="3063300" cy="325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08" name="Google Shape;708;p74"/>
          <p:cNvSpPr/>
          <p:nvPr/>
        </p:nvSpPr>
        <p:spPr>
          <a:xfrm>
            <a:off x="3044700" y="1890000"/>
            <a:ext cx="3045000" cy="325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09" name="Google Shape;709;p74"/>
          <p:cNvSpPr/>
          <p:nvPr/>
        </p:nvSpPr>
        <p:spPr>
          <a:xfrm>
            <a:off x="0" y="0"/>
            <a:ext cx="9144000" cy="189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0" name="Google Shape;710;p74"/>
          <p:cNvSpPr/>
          <p:nvPr/>
        </p:nvSpPr>
        <p:spPr>
          <a:xfrm>
            <a:off x="6335500" y="2145155"/>
            <a:ext cx="2553300" cy="27819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1" name="Google Shape;711;p74"/>
          <p:cNvSpPr/>
          <p:nvPr/>
        </p:nvSpPr>
        <p:spPr>
          <a:xfrm>
            <a:off x="6413500" y="2217769"/>
            <a:ext cx="2397300" cy="2638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2" name="Google Shape;712;p74"/>
          <p:cNvSpPr/>
          <p:nvPr/>
        </p:nvSpPr>
        <p:spPr>
          <a:xfrm>
            <a:off x="3295350" y="2145155"/>
            <a:ext cx="2553300" cy="27819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3" name="Google Shape;713;p74"/>
          <p:cNvSpPr/>
          <p:nvPr/>
        </p:nvSpPr>
        <p:spPr>
          <a:xfrm>
            <a:off x="3373350" y="2217769"/>
            <a:ext cx="2397300" cy="2638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4" name="Google Shape;714;p74"/>
          <p:cNvSpPr/>
          <p:nvPr/>
        </p:nvSpPr>
        <p:spPr>
          <a:xfrm>
            <a:off x="245600" y="2138075"/>
            <a:ext cx="2553300" cy="2781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5" name="Google Shape;715;p74"/>
          <p:cNvSpPr/>
          <p:nvPr/>
        </p:nvSpPr>
        <p:spPr>
          <a:xfrm>
            <a:off x="323600" y="2210650"/>
            <a:ext cx="2397300" cy="2638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6" name="Google Shape;716;p74"/>
          <p:cNvSpPr txBox="1"/>
          <p:nvPr>
            <p:ph idx="1" type="subTitle"/>
          </p:nvPr>
        </p:nvSpPr>
        <p:spPr>
          <a:xfrm>
            <a:off x="450150" y="1036475"/>
            <a:ext cx="8243700" cy="84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Clr>
                <a:schemeClr val="lt1"/>
              </a:buClr>
              <a:buSzPts val="2000"/>
              <a:buNone/>
              <a:defRPr sz="2000">
                <a:solidFill>
                  <a:schemeClr val="lt1"/>
                </a:solidFill>
              </a:defRPr>
            </a:lvl2pPr>
            <a:lvl3pPr lvl="2">
              <a:spcBef>
                <a:spcPts val="0"/>
              </a:spcBef>
              <a:spcAft>
                <a:spcPts val="0"/>
              </a:spcAft>
              <a:buClr>
                <a:schemeClr val="lt1"/>
              </a:buClr>
              <a:buSzPts val="2000"/>
              <a:buNone/>
              <a:defRPr sz="2000">
                <a:solidFill>
                  <a:schemeClr val="lt1"/>
                </a:solidFill>
              </a:defRPr>
            </a:lvl3pPr>
            <a:lvl4pPr lvl="3">
              <a:spcBef>
                <a:spcPts val="0"/>
              </a:spcBef>
              <a:spcAft>
                <a:spcPts val="0"/>
              </a:spcAft>
              <a:buClr>
                <a:schemeClr val="lt1"/>
              </a:buClr>
              <a:buSzPts val="2000"/>
              <a:buNone/>
              <a:defRPr sz="2000">
                <a:solidFill>
                  <a:schemeClr val="lt1"/>
                </a:solidFill>
              </a:defRPr>
            </a:lvl4pPr>
            <a:lvl5pPr lvl="4">
              <a:spcBef>
                <a:spcPts val="0"/>
              </a:spcBef>
              <a:spcAft>
                <a:spcPts val="0"/>
              </a:spcAft>
              <a:buClr>
                <a:schemeClr val="lt1"/>
              </a:buClr>
              <a:buSzPts val="2000"/>
              <a:buNone/>
              <a:defRPr sz="2000">
                <a:solidFill>
                  <a:schemeClr val="lt1"/>
                </a:solidFill>
              </a:defRPr>
            </a:lvl5pPr>
            <a:lvl6pPr lvl="5">
              <a:spcBef>
                <a:spcPts val="0"/>
              </a:spcBef>
              <a:spcAft>
                <a:spcPts val="0"/>
              </a:spcAft>
              <a:buClr>
                <a:schemeClr val="lt1"/>
              </a:buClr>
              <a:buSzPts val="2000"/>
              <a:buNone/>
              <a:defRPr sz="2000">
                <a:solidFill>
                  <a:schemeClr val="lt1"/>
                </a:solidFill>
              </a:defRPr>
            </a:lvl6pPr>
            <a:lvl7pPr lvl="6">
              <a:spcBef>
                <a:spcPts val="0"/>
              </a:spcBef>
              <a:spcAft>
                <a:spcPts val="0"/>
              </a:spcAft>
              <a:buClr>
                <a:schemeClr val="lt1"/>
              </a:buClr>
              <a:buSzPts val="2000"/>
              <a:buNone/>
              <a:defRPr sz="2000">
                <a:solidFill>
                  <a:schemeClr val="lt1"/>
                </a:solidFill>
              </a:defRPr>
            </a:lvl7pPr>
            <a:lvl8pPr lvl="7">
              <a:spcBef>
                <a:spcPts val="0"/>
              </a:spcBef>
              <a:spcAft>
                <a:spcPts val="0"/>
              </a:spcAft>
              <a:buClr>
                <a:schemeClr val="lt1"/>
              </a:buClr>
              <a:buSzPts val="2000"/>
              <a:buNone/>
              <a:defRPr sz="2000">
                <a:solidFill>
                  <a:schemeClr val="lt1"/>
                </a:solidFill>
              </a:defRPr>
            </a:lvl8pPr>
            <a:lvl9pPr lvl="8">
              <a:spcBef>
                <a:spcPts val="0"/>
              </a:spcBef>
              <a:spcAft>
                <a:spcPts val="0"/>
              </a:spcAft>
              <a:buClr>
                <a:schemeClr val="lt1"/>
              </a:buClr>
              <a:buSzPts val="2000"/>
              <a:buNone/>
              <a:defRPr sz="2000">
                <a:solidFill>
                  <a:schemeClr val="lt1"/>
                </a:solidFill>
              </a:defRPr>
            </a:lvl9pPr>
          </a:lstStyle>
          <a:p/>
        </p:txBody>
      </p:sp>
      <p:sp>
        <p:nvSpPr>
          <p:cNvPr id="717" name="Google Shape;717;p74"/>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5400"/>
              <a:buNone/>
              <a:defRPr sz="5400">
                <a:solidFill>
                  <a:schemeClr val="lt1"/>
                </a:solidFill>
              </a:defRPr>
            </a:lvl1pPr>
            <a:lvl2pPr lvl="1">
              <a:lnSpc>
                <a:spcPct val="80000"/>
              </a:lnSpc>
              <a:spcBef>
                <a:spcPts val="0"/>
              </a:spcBef>
              <a:spcAft>
                <a:spcPts val="0"/>
              </a:spcAft>
              <a:buClr>
                <a:schemeClr val="lt1"/>
              </a:buClr>
              <a:buSzPts val="5400"/>
              <a:buNone/>
              <a:defRPr sz="5400">
                <a:solidFill>
                  <a:schemeClr val="lt1"/>
                </a:solidFill>
              </a:defRPr>
            </a:lvl2pPr>
            <a:lvl3pPr lvl="2">
              <a:lnSpc>
                <a:spcPct val="80000"/>
              </a:lnSpc>
              <a:spcBef>
                <a:spcPts val="0"/>
              </a:spcBef>
              <a:spcAft>
                <a:spcPts val="0"/>
              </a:spcAft>
              <a:buClr>
                <a:schemeClr val="lt1"/>
              </a:buClr>
              <a:buSzPts val="5400"/>
              <a:buNone/>
              <a:defRPr sz="5400">
                <a:solidFill>
                  <a:schemeClr val="lt1"/>
                </a:solidFill>
              </a:defRPr>
            </a:lvl3pPr>
            <a:lvl4pPr lvl="3">
              <a:lnSpc>
                <a:spcPct val="80000"/>
              </a:lnSpc>
              <a:spcBef>
                <a:spcPts val="0"/>
              </a:spcBef>
              <a:spcAft>
                <a:spcPts val="0"/>
              </a:spcAft>
              <a:buClr>
                <a:schemeClr val="lt1"/>
              </a:buClr>
              <a:buSzPts val="5400"/>
              <a:buNone/>
              <a:defRPr sz="5400">
                <a:solidFill>
                  <a:schemeClr val="lt1"/>
                </a:solidFill>
              </a:defRPr>
            </a:lvl4pPr>
            <a:lvl5pPr lvl="4">
              <a:lnSpc>
                <a:spcPct val="80000"/>
              </a:lnSpc>
              <a:spcBef>
                <a:spcPts val="0"/>
              </a:spcBef>
              <a:spcAft>
                <a:spcPts val="0"/>
              </a:spcAft>
              <a:buClr>
                <a:schemeClr val="lt1"/>
              </a:buClr>
              <a:buSzPts val="5400"/>
              <a:buNone/>
              <a:defRPr sz="5400">
                <a:solidFill>
                  <a:schemeClr val="lt1"/>
                </a:solidFill>
              </a:defRPr>
            </a:lvl5pPr>
            <a:lvl6pPr lvl="5">
              <a:lnSpc>
                <a:spcPct val="80000"/>
              </a:lnSpc>
              <a:spcBef>
                <a:spcPts val="0"/>
              </a:spcBef>
              <a:spcAft>
                <a:spcPts val="0"/>
              </a:spcAft>
              <a:buClr>
                <a:schemeClr val="lt1"/>
              </a:buClr>
              <a:buSzPts val="5400"/>
              <a:buNone/>
              <a:defRPr sz="5400">
                <a:solidFill>
                  <a:schemeClr val="lt1"/>
                </a:solidFill>
              </a:defRPr>
            </a:lvl6pPr>
            <a:lvl7pPr lvl="6">
              <a:lnSpc>
                <a:spcPct val="80000"/>
              </a:lnSpc>
              <a:spcBef>
                <a:spcPts val="0"/>
              </a:spcBef>
              <a:spcAft>
                <a:spcPts val="0"/>
              </a:spcAft>
              <a:buClr>
                <a:schemeClr val="lt1"/>
              </a:buClr>
              <a:buSzPts val="5400"/>
              <a:buNone/>
              <a:defRPr sz="5400">
                <a:solidFill>
                  <a:schemeClr val="lt1"/>
                </a:solidFill>
              </a:defRPr>
            </a:lvl7pPr>
            <a:lvl8pPr lvl="7">
              <a:lnSpc>
                <a:spcPct val="80000"/>
              </a:lnSpc>
              <a:spcBef>
                <a:spcPts val="0"/>
              </a:spcBef>
              <a:spcAft>
                <a:spcPts val="0"/>
              </a:spcAft>
              <a:buClr>
                <a:schemeClr val="lt1"/>
              </a:buClr>
              <a:buSzPts val="5400"/>
              <a:buNone/>
              <a:defRPr sz="5400">
                <a:solidFill>
                  <a:schemeClr val="lt1"/>
                </a:solidFill>
              </a:defRPr>
            </a:lvl8pPr>
            <a:lvl9pPr lvl="8">
              <a:lnSpc>
                <a:spcPct val="80000"/>
              </a:lnSpc>
              <a:spcBef>
                <a:spcPts val="0"/>
              </a:spcBef>
              <a:spcAft>
                <a:spcPts val="0"/>
              </a:spcAft>
              <a:buClr>
                <a:schemeClr val="lt1"/>
              </a:buClr>
              <a:buSzPts val="5400"/>
              <a:buNone/>
              <a:defRPr sz="5400">
                <a:solidFill>
                  <a:schemeClr val="lt1"/>
                </a:solidFill>
              </a:defRPr>
            </a:lvl9pPr>
          </a:lstStyle>
          <a:p/>
        </p:txBody>
      </p:sp>
      <p:sp>
        <p:nvSpPr>
          <p:cNvPr id="718" name="Google Shape;718;p74"/>
          <p:cNvSpPr txBox="1"/>
          <p:nvPr>
            <p:ph idx="2" type="subTitle"/>
          </p:nvPr>
        </p:nvSpPr>
        <p:spPr>
          <a:xfrm>
            <a:off x="525100" y="2390475"/>
            <a:ext cx="592500" cy="592500"/>
          </a:xfrm>
          <a:prstGeom prst="rect">
            <a:avLst/>
          </a:prstGeom>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2"/>
              </a:buClr>
              <a:buSzPts val="4000"/>
              <a:buNone/>
              <a:defRPr sz="4000">
                <a:solidFill>
                  <a:schemeClr val="lt2"/>
                </a:solidFill>
              </a:defRPr>
            </a:lvl1pPr>
            <a:lvl2pPr lvl="1" algn="ctr">
              <a:spcBef>
                <a:spcPts val="0"/>
              </a:spcBef>
              <a:spcAft>
                <a:spcPts val="0"/>
              </a:spcAft>
              <a:buClr>
                <a:schemeClr val="lt2"/>
              </a:buClr>
              <a:buSzPts val="4000"/>
              <a:buNone/>
              <a:defRPr sz="4000">
                <a:solidFill>
                  <a:schemeClr val="lt2"/>
                </a:solidFill>
              </a:defRPr>
            </a:lvl2pPr>
            <a:lvl3pPr lvl="2" algn="ctr">
              <a:spcBef>
                <a:spcPts val="0"/>
              </a:spcBef>
              <a:spcAft>
                <a:spcPts val="0"/>
              </a:spcAft>
              <a:buClr>
                <a:schemeClr val="lt2"/>
              </a:buClr>
              <a:buSzPts val="4000"/>
              <a:buNone/>
              <a:defRPr sz="4000">
                <a:solidFill>
                  <a:schemeClr val="lt2"/>
                </a:solidFill>
              </a:defRPr>
            </a:lvl3pPr>
            <a:lvl4pPr lvl="3" algn="ctr">
              <a:spcBef>
                <a:spcPts val="0"/>
              </a:spcBef>
              <a:spcAft>
                <a:spcPts val="0"/>
              </a:spcAft>
              <a:buClr>
                <a:schemeClr val="lt2"/>
              </a:buClr>
              <a:buSzPts val="4000"/>
              <a:buNone/>
              <a:defRPr sz="4000">
                <a:solidFill>
                  <a:schemeClr val="lt2"/>
                </a:solidFill>
              </a:defRPr>
            </a:lvl4pPr>
            <a:lvl5pPr lvl="4" algn="ctr">
              <a:spcBef>
                <a:spcPts val="0"/>
              </a:spcBef>
              <a:spcAft>
                <a:spcPts val="0"/>
              </a:spcAft>
              <a:buClr>
                <a:schemeClr val="lt2"/>
              </a:buClr>
              <a:buSzPts val="4000"/>
              <a:buNone/>
              <a:defRPr sz="4000">
                <a:solidFill>
                  <a:schemeClr val="lt2"/>
                </a:solidFill>
              </a:defRPr>
            </a:lvl5pPr>
            <a:lvl6pPr lvl="5" algn="ctr">
              <a:spcBef>
                <a:spcPts val="0"/>
              </a:spcBef>
              <a:spcAft>
                <a:spcPts val="0"/>
              </a:spcAft>
              <a:buClr>
                <a:schemeClr val="lt2"/>
              </a:buClr>
              <a:buSzPts val="4000"/>
              <a:buNone/>
              <a:defRPr sz="4000">
                <a:solidFill>
                  <a:schemeClr val="lt2"/>
                </a:solidFill>
              </a:defRPr>
            </a:lvl6pPr>
            <a:lvl7pPr lvl="6" algn="ctr">
              <a:spcBef>
                <a:spcPts val="0"/>
              </a:spcBef>
              <a:spcAft>
                <a:spcPts val="0"/>
              </a:spcAft>
              <a:buClr>
                <a:schemeClr val="lt2"/>
              </a:buClr>
              <a:buSzPts val="4000"/>
              <a:buNone/>
              <a:defRPr sz="4000">
                <a:solidFill>
                  <a:schemeClr val="lt2"/>
                </a:solidFill>
              </a:defRPr>
            </a:lvl7pPr>
            <a:lvl8pPr lvl="7" algn="ctr">
              <a:spcBef>
                <a:spcPts val="0"/>
              </a:spcBef>
              <a:spcAft>
                <a:spcPts val="0"/>
              </a:spcAft>
              <a:buClr>
                <a:schemeClr val="lt2"/>
              </a:buClr>
              <a:buSzPts val="4000"/>
              <a:buNone/>
              <a:defRPr sz="4000">
                <a:solidFill>
                  <a:schemeClr val="lt2"/>
                </a:solidFill>
              </a:defRPr>
            </a:lvl8pPr>
            <a:lvl9pPr lvl="8" algn="ctr">
              <a:spcBef>
                <a:spcPts val="0"/>
              </a:spcBef>
              <a:spcAft>
                <a:spcPts val="0"/>
              </a:spcAft>
              <a:buClr>
                <a:schemeClr val="lt2"/>
              </a:buClr>
              <a:buSzPts val="4000"/>
              <a:buNone/>
              <a:defRPr sz="4000">
                <a:solidFill>
                  <a:schemeClr val="lt2"/>
                </a:solidFill>
              </a:defRPr>
            </a:lvl9pPr>
          </a:lstStyle>
          <a:p/>
        </p:txBody>
      </p:sp>
      <p:sp>
        <p:nvSpPr>
          <p:cNvPr id="719" name="Google Shape;719;p74"/>
          <p:cNvSpPr txBox="1"/>
          <p:nvPr>
            <p:ph idx="3" type="subTitle"/>
          </p:nvPr>
        </p:nvSpPr>
        <p:spPr>
          <a:xfrm>
            <a:off x="3583975" y="2390125"/>
            <a:ext cx="592500" cy="592500"/>
          </a:xfrm>
          <a:prstGeom prst="rect">
            <a:avLst/>
          </a:prstGeom>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5"/>
              </a:buClr>
              <a:buSzPts val="4000"/>
              <a:buNone/>
              <a:defRPr sz="4000">
                <a:solidFill>
                  <a:schemeClr val="accent5"/>
                </a:solidFill>
              </a:defRPr>
            </a:lvl1pPr>
            <a:lvl2pPr lvl="1" algn="ctr">
              <a:spcBef>
                <a:spcPts val="0"/>
              </a:spcBef>
              <a:spcAft>
                <a:spcPts val="0"/>
              </a:spcAft>
              <a:buClr>
                <a:schemeClr val="accent5"/>
              </a:buClr>
              <a:buSzPts val="4000"/>
              <a:buNone/>
              <a:defRPr sz="4000">
                <a:solidFill>
                  <a:schemeClr val="accent5"/>
                </a:solidFill>
              </a:defRPr>
            </a:lvl2pPr>
            <a:lvl3pPr lvl="2" algn="ctr">
              <a:spcBef>
                <a:spcPts val="0"/>
              </a:spcBef>
              <a:spcAft>
                <a:spcPts val="0"/>
              </a:spcAft>
              <a:buClr>
                <a:schemeClr val="accent5"/>
              </a:buClr>
              <a:buSzPts val="4000"/>
              <a:buNone/>
              <a:defRPr sz="4000">
                <a:solidFill>
                  <a:schemeClr val="accent5"/>
                </a:solidFill>
              </a:defRPr>
            </a:lvl3pPr>
            <a:lvl4pPr lvl="3" algn="ctr">
              <a:spcBef>
                <a:spcPts val="0"/>
              </a:spcBef>
              <a:spcAft>
                <a:spcPts val="0"/>
              </a:spcAft>
              <a:buClr>
                <a:schemeClr val="accent5"/>
              </a:buClr>
              <a:buSzPts val="4000"/>
              <a:buNone/>
              <a:defRPr sz="4000">
                <a:solidFill>
                  <a:schemeClr val="accent5"/>
                </a:solidFill>
              </a:defRPr>
            </a:lvl4pPr>
            <a:lvl5pPr lvl="4" algn="ctr">
              <a:spcBef>
                <a:spcPts val="0"/>
              </a:spcBef>
              <a:spcAft>
                <a:spcPts val="0"/>
              </a:spcAft>
              <a:buClr>
                <a:schemeClr val="accent5"/>
              </a:buClr>
              <a:buSzPts val="4000"/>
              <a:buNone/>
              <a:defRPr sz="4000">
                <a:solidFill>
                  <a:schemeClr val="accent5"/>
                </a:solidFill>
              </a:defRPr>
            </a:lvl5pPr>
            <a:lvl6pPr lvl="5" algn="ctr">
              <a:spcBef>
                <a:spcPts val="0"/>
              </a:spcBef>
              <a:spcAft>
                <a:spcPts val="0"/>
              </a:spcAft>
              <a:buClr>
                <a:schemeClr val="accent5"/>
              </a:buClr>
              <a:buSzPts val="4000"/>
              <a:buNone/>
              <a:defRPr sz="4000">
                <a:solidFill>
                  <a:schemeClr val="accent5"/>
                </a:solidFill>
              </a:defRPr>
            </a:lvl6pPr>
            <a:lvl7pPr lvl="6" algn="ctr">
              <a:spcBef>
                <a:spcPts val="0"/>
              </a:spcBef>
              <a:spcAft>
                <a:spcPts val="0"/>
              </a:spcAft>
              <a:buClr>
                <a:schemeClr val="accent5"/>
              </a:buClr>
              <a:buSzPts val="4000"/>
              <a:buNone/>
              <a:defRPr sz="4000">
                <a:solidFill>
                  <a:schemeClr val="accent5"/>
                </a:solidFill>
              </a:defRPr>
            </a:lvl7pPr>
            <a:lvl8pPr lvl="7" algn="ctr">
              <a:spcBef>
                <a:spcPts val="0"/>
              </a:spcBef>
              <a:spcAft>
                <a:spcPts val="0"/>
              </a:spcAft>
              <a:buClr>
                <a:schemeClr val="accent5"/>
              </a:buClr>
              <a:buSzPts val="4000"/>
              <a:buNone/>
              <a:defRPr sz="4000">
                <a:solidFill>
                  <a:schemeClr val="accent5"/>
                </a:solidFill>
              </a:defRPr>
            </a:lvl8pPr>
            <a:lvl9pPr lvl="8" algn="ctr">
              <a:spcBef>
                <a:spcPts val="0"/>
              </a:spcBef>
              <a:spcAft>
                <a:spcPts val="0"/>
              </a:spcAft>
              <a:buClr>
                <a:schemeClr val="accent5"/>
              </a:buClr>
              <a:buSzPts val="4000"/>
              <a:buNone/>
              <a:defRPr sz="4000">
                <a:solidFill>
                  <a:schemeClr val="accent5"/>
                </a:solidFill>
              </a:defRPr>
            </a:lvl9pPr>
          </a:lstStyle>
          <a:p/>
        </p:txBody>
      </p:sp>
      <p:sp>
        <p:nvSpPr>
          <p:cNvPr id="720" name="Google Shape;720;p74"/>
          <p:cNvSpPr txBox="1"/>
          <p:nvPr>
            <p:ph idx="4" type="subTitle"/>
          </p:nvPr>
        </p:nvSpPr>
        <p:spPr>
          <a:xfrm>
            <a:off x="6595775" y="2390125"/>
            <a:ext cx="592500" cy="592500"/>
          </a:xfrm>
          <a:prstGeom prst="rect">
            <a:avLst/>
          </a:prstGeom>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2"/>
              </a:buClr>
              <a:buSzPts val="4000"/>
              <a:buNone/>
              <a:defRPr sz="4000">
                <a:solidFill>
                  <a:schemeClr val="accent2"/>
                </a:solidFill>
              </a:defRPr>
            </a:lvl1pPr>
            <a:lvl2pPr lvl="1" algn="ctr">
              <a:spcBef>
                <a:spcPts val="0"/>
              </a:spcBef>
              <a:spcAft>
                <a:spcPts val="0"/>
              </a:spcAft>
              <a:buClr>
                <a:schemeClr val="accent2"/>
              </a:buClr>
              <a:buSzPts val="4000"/>
              <a:buNone/>
              <a:defRPr sz="4000">
                <a:solidFill>
                  <a:schemeClr val="accent2"/>
                </a:solidFill>
              </a:defRPr>
            </a:lvl2pPr>
            <a:lvl3pPr lvl="2" algn="ctr">
              <a:spcBef>
                <a:spcPts val="0"/>
              </a:spcBef>
              <a:spcAft>
                <a:spcPts val="0"/>
              </a:spcAft>
              <a:buClr>
                <a:schemeClr val="accent2"/>
              </a:buClr>
              <a:buSzPts val="4000"/>
              <a:buNone/>
              <a:defRPr sz="4000">
                <a:solidFill>
                  <a:schemeClr val="accent2"/>
                </a:solidFill>
              </a:defRPr>
            </a:lvl3pPr>
            <a:lvl4pPr lvl="3" algn="ctr">
              <a:spcBef>
                <a:spcPts val="0"/>
              </a:spcBef>
              <a:spcAft>
                <a:spcPts val="0"/>
              </a:spcAft>
              <a:buClr>
                <a:schemeClr val="accent2"/>
              </a:buClr>
              <a:buSzPts val="4000"/>
              <a:buNone/>
              <a:defRPr sz="4000">
                <a:solidFill>
                  <a:schemeClr val="accent2"/>
                </a:solidFill>
              </a:defRPr>
            </a:lvl4pPr>
            <a:lvl5pPr lvl="4" algn="ctr">
              <a:spcBef>
                <a:spcPts val="0"/>
              </a:spcBef>
              <a:spcAft>
                <a:spcPts val="0"/>
              </a:spcAft>
              <a:buClr>
                <a:schemeClr val="accent2"/>
              </a:buClr>
              <a:buSzPts val="4000"/>
              <a:buNone/>
              <a:defRPr sz="4000">
                <a:solidFill>
                  <a:schemeClr val="accent2"/>
                </a:solidFill>
              </a:defRPr>
            </a:lvl5pPr>
            <a:lvl6pPr lvl="5" algn="ctr">
              <a:spcBef>
                <a:spcPts val="0"/>
              </a:spcBef>
              <a:spcAft>
                <a:spcPts val="0"/>
              </a:spcAft>
              <a:buClr>
                <a:schemeClr val="accent2"/>
              </a:buClr>
              <a:buSzPts val="4000"/>
              <a:buNone/>
              <a:defRPr sz="4000">
                <a:solidFill>
                  <a:schemeClr val="accent2"/>
                </a:solidFill>
              </a:defRPr>
            </a:lvl6pPr>
            <a:lvl7pPr lvl="6" algn="ctr">
              <a:spcBef>
                <a:spcPts val="0"/>
              </a:spcBef>
              <a:spcAft>
                <a:spcPts val="0"/>
              </a:spcAft>
              <a:buClr>
                <a:schemeClr val="accent2"/>
              </a:buClr>
              <a:buSzPts val="4000"/>
              <a:buNone/>
              <a:defRPr sz="4000">
                <a:solidFill>
                  <a:schemeClr val="accent2"/>
                </a:solidFill>
              </a:defRPr>
            </a:lvl7pPr>
            <a:lvl8pPr lvl="7" algn="ctr">
              <a:spcBef>
                <a:spcPts val="0"/>
              </a:spcBef>
              <a:spcAft>
                <a:spcPts val="0"/>
              </a:spcAft>
              <a:buClr>
                <a:schemeClr val="accent2"/>
              </a:buClr>
              <a:buSzPts val="4000"/>
              <a:buNone/>
              <a:defRPr sz="4000">
                <a:solidFill>
                  <a:schemeClr val="accent2"/>
                </a:solidFill>
              </a:defRPr>
            </a:lvl8pPr>
            <a:lvl9pPr lvl="8" algn="ctr">
              <a:spcBef>
                <a:spcPts val="0"/>
              </a:spcBef>
              <a:spcAft>
                <a:spcPts val="0"/>
              </a:spcAft>
              <a:buClr>
                <a:schemeClr val="accent2"/>
              </a:buClr>
              <a:buSzPts val="4000"/>
              <a:buNone/>
              <a:defRPr sz="4000">
                <a:solidFill>
                  <a:schemeClr val="accent2"/>
                </a:solidFill>
              </a:defRPr>
            </a:lvl9pPr>
          </a:lstStyle>
          <a:p/>
        </p:txBody>
      </p:sp>
      <p:sp>
        <p:nvSpPr>
          <p:cNvPr id="721" name="Google Shape;721;p74"/>
          <p:cNvSpPr txBox="1"/>
          <p:nvPr>
            <p:ph idx="5" type="body"/>
          </p:nvPr>
        </p:nvSpPr>
        <p:spPr>
          <a:xfrm>
            <a:off x="64942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2"/>
              </a:buClr>
              <a:buSzPts val="1000"/>
              <a:buChar char="●"/>
              <a:defRPr>
                <a:solidFill>
                  <a:schemeClr val="accent2"/>
                </a:solidFill>
              </a:defRPr>
            </a:lvl1pPr>
            <a:lvl2pPr indent="-292100" lvl="1" marL="914400">
              <a:spcBef>
                <a:spcPts val="0"/>
              </a:spcBef>
              <a:spcAft>
                <a:spcPts val="0"/>
              </a:spcAft>
              <a:buClr>
                <a:schemeClr val="accent2"/>
              </a:buClr>
              <a:buSzPts val="1000"/>
              <a:buChar char="○"/>
              <a:defRPr>
                <a:solidFill>
                  <a:schemeClr val="accent2"/>
                </a:solidFill>
              </a:defRPr>
            </a:lvl2pPr>
            <a:lvl3pPr indent="-292100" lvl="2" marL="1371600">
              <a:spcBef>
                <a:spcPts val="0"/>
              </a:spcBef>
              <a:spcAft>
                <a:spcPts val="0"/>
              </a:spcAft>
              <a:buClr>
                <a:schemeClr val="accent2"/>
              </a:buClr>
              <a:buSzPts val="1000"/>
              <a:buChar char="■"/>
              <a:defRPr>
                <a:solidFill>
                  <a:schemeClr val="accent2"/>
                </a:solidFill>
              </a:defRPr>
            </a:lvl3pPr>
            <a:lvl4pPr indent="-292100" lvl="3" marL="1828800">
              <a:spcBef>
                <a:spcPts val="0"/>
              </a:spcBef>
              <a:spcAft>
                <a:spcPts val="0"/>
              </a:spcAft>
              <a:buClr>
                <a:schemeClr val="accent2"/>
              </a:buClr>
              <a:buSzPts val="1000"/>
              <a:buChar char="●"/>
              <a:defRPr>
                <a:solidFill>
                  <a:schemeClr val="accent2"/>
                </a:solidFill>
              </a:defRPr>
            </a:lvl4pPr>
            <a:lvl5pPr indent="-292100" lvl="4" marL="2286000">
              <a:spcBef>
                <a:spcPts val="0"/>
              </a:spcBef>
              <a:spcAft>
                <a:spcPts val="0"/>
              </a:spcAft>
              <a:buClr>
                <a:schemeClr val="accent2"/>
              </a:buClr>
              <a:buSzPts val="1000"/>
              <a:buChar char="○"/>
              <a:defRPr>
                <a:solidFill>
                  <a:schemeClr val="accent2"/>
                </a:solidFill>
              </a:defRPr>
            </a:lvl5pPr>
            <a:lvl6pPr indent="-292100" lvl="5" marL="2743200">
              <a:spcBef>
                <a:spcPts val="0"/>
              </a:spcBef>
              <a:spcAft>
                <a:spcPts val="0"/>
              </a:spcAft>
              <a:buClr>
                <a:schemeClr val="accent2"/>
              </a:buClr>
              <a:buSzPts val="1000"/>
              <a:buChar char="■"/>
              <a:defRPr>
                <a:solidFill>
                  <a:schemeClr val="accent2"/>
                </a:solidFill>
              </a:defRPr>
            </a:lvl6pPr>
            <a:lvl7pPr indent="-292100" lvl="6" marL="3200400">
              <a:spcBef>
                <a:spcPts val="0"/>
              </a:spcBef>
              <a:spcAft>
                <a:spcPts val="0"/>
              </a:spcAft>
              <a:buClr>
                <a:schemeClr val="accent2"/>
              </a:buClr>
              <a:buSzPts val="10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92100" lvl="8" marL="4114800">
              <a:spcBef>
                <a:spcPts val="0"/>
              </a:spcBef>
              <a:spcAft>
                <a:spcPts val="0"/>
              </a:spcAft>
              <a:buClr>
                <a:schemeClr val="accent2"/>
              </a:buClr>
              <a:buSzPts val="1000"/>
              <a:buChar char="■"/>
              <a:defRPr>
                <a:solidFill>
                  <a:schemeClr val="accent2"/>
                </a:solidFill>
              </a:defRPr>
            </a:lvl9pPr>
          </a:lstStyle>
          <a:p/>
        </p:txBody>
      </p:sp>
      <p:sp>
        <p:nvSpPr>
          <p:cNvPr id="722" name="Google Shape;722;p74"/>
          <p:cNvSpPr txBox="1"/>
          <p:nvPr>
            <p:ph idx="12" type="sldNum"/>
          </p:nvPr>
        </p:nvSpPr>
        <p:spPr>
          <a:xfrm>
            <a:off x="8498350" y="4497850"/>
            <a:ext cx="645900" cy="646500"/>
          </a:xfrm>
          <a:prstGeom prst="rect">
            <a:avLst/>
          </a:prstGeom>
          <a:solidFill>
            <a:schemeClr val="accent3"/>
          </a:solidFill>
        </p:spPr>
        <p:txBody>
          <a:bodyPr anchorCtr="0" anchor="ctr" bIns="91425" lIns="91425" spcFirstLastPara="1" rIns="91425" wrap="square" tIns="91425">
            <a:noAutofit/>
          </a:bodyPr>
          <a:lstStyle>
            <a:lvl1pPr lvl="0" rtl="0">
              <a:buNone/>
              <a:defRPr sz="2000">
                <a:solidFill>
                  <a:schemeClr val="accent2"/>
                </a:solidFill>
              </a:defRPr>
            </a:lvl1pPr>
            <a:lvl2pPr lvl="1" rtl="0">
              <a:buNone/>
              <a:defRPr sz="2000">
                <a:solidFill>
                  <a:schemeClr val="accent2"/>
                </a:solidFill>
              </a:defRPr>
            </a:lvl2pPr>
            <a:lvl3pPr lvl="2" rtl="0">
              <a:buNone/>
              <a:defRPr sz="2000">
                <a:solidFill>
                  <a:schemeClr val="accent2"/>
                </a:solidFill>
              </a:defRPr>
            </a:lvl3pPr>
            <a:lvl4pPr lvl="3" rtl="0">
              <a:buNone/>
              <a:defRPr sz="2000">
                <a:solidFill>
                  <a:schemeClr val="accent2"/>
                </a:solidFill>
              </a:defRPr>
            </a:lvl4pPr>
            <a:lvl5pPr lvl="4" rtl="0">
              <a:buNone/>
              <a:defRPr sz="2000">
                <a:solidFill>
                  <a:schemeClr val="accent2"/>
                </a:solidFill>
              </a:defRPr>
            </a:lvl5pPr>
            <a:lvl6pPr lvl="5" rtl="0">
              <a:buNone/>
              <a:defRPr sz="2000">
                <a:solidFill>
                  <a:schemeClr val="accent2"/>
                </a:solidFill>
              </a:defRPr>
            </a:lvl6pPr>
            <a:lvl7pPr lvl="6" rtl="0">
              <a:buNone/>
              <a:defRPr sz="2000">
                <a:solidFill>
                  <a:schemeClr val="accent2"/>
                </a:solidFill>
              </a:defRPr>
            </a:lvl7pPr>
            <a:lvl8pPr lvl="7" rtl="0">
              <a:buNone/>
              <a:defRPr sz="2000">
                <a:solidFill>
                  <a:schemeClr val="accent2"/>
                </a:solidFill>
              </a:defRPr>
            </a:lvl8pPr>
            <a:lvl9pPr lvl="8" rtl="0">
              <a:buNone/>
              <a:defRPr sz="2000">
                <a:solidFill>
                  <a:schemeClr val="accent2"/>
                </a:solidFill>
              </a:defRPr>
            </a:lvl9pPr>
          </a:lstStyle>
          <a:p>
            <a:pPr indent="0" lvl="0" marL="0" rtl="0" algn="ctr">
              <a:spcBef>
                <a:spcPts val="0"/>
              </a:spcBef>
              <a:spcAft>
                <a:spcPts val="0"/>
              </a:spcAft>
              <a:buNone/>
            </a:pPr>
            <a:fld id="{00000000-1234-1234-1234-123412341234}" type="slidenum">
              <a:rPr lang="en"/>
              <a:t>‹#›</a:t>
            </a:fld>
            <a:endParaRPr/>
          </a:p>
        </p:txBody>
      </p:sp>
      <p:sp>
        <p:nvSpPr>
          <p:cNvPr id="723" name="Google Shape;723;p74"/>
          <p:cNvSpPr txBox="1"/>
          <p:nvPr>
            <p:ph idx="6" type="body"/>
          </p:nvPr>
        </p:nvSpPr>
        <p:spPr>
          <a:xfrm>
            <a:off x="3998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24" name="Google Shape;724;p74"/>
          <p:cNvSpPr txBox="1"/>
          <p:nvPr>
            <p:ph idx="7" type="body"/>
          </p:nvPr>
        </p:nvSpPr>
        <p:spPr>
          <a:xfrm>
            <a:off x="34518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5"/>
              </a:buClr>
              <a:buSzPts val="1000"/>
              <a:buChar char="●"/>
              <a:defRPr>
                <a:solidFill>
                  <a:schemeClr val="accent5"/>
                </a:solidFill>
              </a:defRPr>
            </a:lvl1pPr>
            <a:lvl2pPr indent="-292100" lvl="1" marL="914400">
              <a:spcBef>
                <a:spcPts val="0"/>
              </a:spcBef>
              <a:spcAft>
                <a:spcPts val="0"/>
              </a:spcAft>
              <a:buClr>
                <a:schemeClr val="accent5"/>
              </a:buClr>
              <a:buSzPts val="1000"/>
              <a:buChar char="○"/>
              <a:defRPr>
                <a:solidFill>
                  <a:schemeClr val="accent5"/>
                </a:solidFill>
              </a:defRPr>
            </a:lvl2pPr>
            <a:lvl3pPr indent="-292100" lvl="2" marL="1371600">
              <a:spcBef>
                <a:spcPts val="0"/>
              </a:spcBef>
              <a:spcAft>
                <a:spcPts val="0"/>
              </a:spcAft>
              <a:buClr>
                <a:schemeClr val="accent5"/>
              </a:buClr>
              <a:buSzPts val="1000"/>
              <a:buChar char="■"/>
              <a:defRPr>
                <a:solidFill>
                  <a:schemeClr val="accent5"/>
                </a:solidFill>
              </a:defRPr>
            </a:lvl3pPr>
            <a:lvl4pPr indent="-292100" lvl="3" marL="1828800">
              <a:spcBef>
                <a:spcPts val="0"/>
              </a:spcBef>
              <a:spcAft>
                <a:spcPts val="0"/>
              </a:spcAft>
              <a:buClr>
                <a:schemeClr val="accent5"/>
              </a:buClr>
              <a:buSzPts val="1000"/>
              <a:buChar char="●"/>
              <a:defRPr>
                <a:solidFill>
                  <a:schemeClr val="accent5"/>
                </a:solidFill>
              </a:defRPr>
            </a:lvl4pPr>
            <a:lvl5pPr indent="-292100" lvl="4" marL="2286000">
              <a:spcBef>
                <a:spcPts val="0"/>
              </a:spcBef>
              <a:spcAft>
                <a:spcPts val="0"/>
              </a:spcAft>
              <a:buClr>
                <a:schemeClr val="accent5"/>
              </a:buClr>
              <a:buSzPts val="1000"/>
              <a:buChar char="○"/>
              <a:defRPr>
                <a:solidFill>
                  <a:schemeClr val="accent5"/>
                </a:solidFill>
              </a:defRPr>
            </a:lvl5pPr>
            <a:lvl6pPr indent="-292100" lvl="5" marL="2743200">
              <a:spcBef>
                <a:spcPts val="0"/>
              </a:spcBef>
              <a:spcAft>
                <a:spcPts val="0"/>
              </a:spcAft>
              <a:buClr>
                <a:schemeClr val="accent5"/>
              </a:buClr>
              <a:buSzPts val="1000"/>
              <a:buChar char="■"/>
              <a:defRPr>
                <a:solidFill>
                  <a:schemeClr val="accent5"/>
                </a:solidFill>
              </a:defRPr>
            </a:lvl6pPr>
            <a:lvl7pPr indent="-292100" lvl="6" marL="3200400">
              <a:spcBef>
                <a:spcPts val="0"/>
              </a:spcBef>
              <a:spcAft>
                <a:spcPts val="0"/>
              </a:spcAft>
              <a:buClr>
                <a:schemeClr val="accent5"/>
              </a:buClr>
              <a:buSzPts val="1000"/>
              <a:buChar char="●"/>
              <a:defRPr>
                <a:solidFill>
                  <a:schemeClr val="accent5"/>
                </a:solidFill>
              </a:defRPr>
            </a:lvl7pPr>
            <a:lvl8pPr indent="-292100" lvl="7" marL="3657600">
              <a:spcBef>
                <a:spcPts val="0"/>
              </a:spcBef>
              <a:spcAft>
                <a:spcPts val="0"/>
              </a:spcAft>
              <a:buClr>
                <a:schemeClr val="accent5"/>
              </a:buClr>
              <a:buSzPts val="1000"/>
              <a:buChar char="○"/>
              <a:defRPr>
                <a:solidFill>
                  <a:schemeClr val="accent5"/>
                </a:solidFill>
              </a:defRPr>
            </a:lvl8pPr>
            <a:lvl9pPr indent="-292100" lvl="8" marL="4114800">
              <a:spcBef>
                <a:spcPts val="0"/>
              </a:spcBef>
              <a:spcAft>
                <a:spcPts val="0"/>
              </a:spcAft>
              <a:buClr>
                <a:schemeClr val="accent5"/>
              </a:buClr>
              <a:buSzPts val="1000"/>
              <a:buChar char="■"/>
              <a:defRPr>
                <a:solidFill>
                  <a:schemeClr val="accent5"/>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7_2">
    <p:spTree>
      <p:nvGrpSpPr>
        <p:cNvPr id="725" name="Shape 725"/>
        <p:cNvGrpSpPr/>
        <p:nvPr/>
      </p:nvGrpSpPr>
      <p:grpSpPr>
        <a:xfrm>
          <a:off x="0" y="0"/>
          <a:ext cx="0" cy="0"/>
          <a:chOff x="0" y="0"/>
          <a:chExt cx="0" cy="0"/>
        </a:xfrm>
      </p:grpSpPr>
      <p:sp>
        <p:nvSpPr>
          <p:cNvPr id="726" name="Google Shape;726;p75"/>
          <p:cNvSpPr/>
          <p:nvPr/>
        </p:nvSpPr>
        <p:spPr>
          <a:xfrm>
            <a:off x="6882100" y="1890000"/>
            <a:ext cx="2286000" cy="325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7" name="Google Shape;727;p75"/>
          <p:cNvSpPr/>
          <p:nvPr/>
        </p:nvSpPr>
        <p:spPr>
          <a:xfrm>
            <a:off x="7132750" y="2145150"/>
            <a:ext cx="1787400" cy="27819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8" name="Google Shape;728;p75"/>
          <p:cNvSpPr/>
          <p:nvPr/>
        </p:nvSpPr>
        <p:spPr>
          <a:xfrm>
            <a:off x="7210750" y="2217775"/>
            <a:ext cx="1631400" cy="2638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9" name="Google Shape;729;p75"/>
          <p:cNvSpPr txBox="1"/>
          <p:nvPr>
            <p:ph idx="1" type="subTitle"/>
          </p:nvPr>
        </p:nvSpPr>
        <p:spPr>
          <a:xfrm>
            <a:off x="7409469" y="2390125"/>
            <a:ext cx="592500" cy="592500"/>
          </a:xfrm>
          <a:prstGeom prst="rect">
            <a:avLst/>
          </a:prstGeom>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2"/>
              </a:buClr>
              <a:buSzPts val="4000"/>
              <a:buNone/>
              <a:defRPr sz="4000">
                <a:solidFill>
                  <a:schemeClr val="accent2"/>
                </a:solidFill>
              </a:defRPr>
            </a:lvl1pPr>
            <a:lvl2pPr lvl="1" algn="ctr">
              <a:spcBef>
                <a:spcPts val="0"/>
              </a:spcBef>
              <a:spcAft>
                <a:spcPts val="0"/>
              </a:spcAft>
              <a:buClr>
                <a:schemeClr val="accent2"/>
              </a:buClr>
              <a:buSzPts val="4000"/>
              <a:buNone/>
              <a:defRPr sz="4000">
                <a:solidFill>
                  <a:schemeClr val="accent2"/>
                </a:solidFill>
              </a:defRPr>
            </a:lvl2pPr>
            <a:lvl3pPr lvl="2" algn="ctr">
              <a:spcBef>
                <a:spcPts val="0"/>
              </a:spcBef>
              <a:spcAft>
                <a:spcPts val="0"/>
              </a:spcAft>
              <a:buClr>
                <a:schemeClr val="accent2"/>
              </a:buClr>
              <a:buSzPts val="4000"/>
              <a:buNone/>
              <a:defRPr sz="4000">
                <a:solidFill>
                  <a:schemeClr val="accent2"/>
                </a:solidFill>
              </a:defRPr>
            </a:lvl3pPr>
            <a:lvl4pPr lvl="3" algn="ctr">
              <a:spcBef>
                <a:spcPts val="0"/>
              </a:spcBef>
              <a:spcAft>
                <a:spcPts val="0"/>
              </a:spcAft>
              <a:buClr>
                <a:schemeClr val="accent2"/>
              </a:buClr>
              <a:buSzPts val="4000"/>
              <a:buNone/>
              <a:defRPr sz="4000">
                <a:solidFill>
                  <a:schemeClr val="accent2"/>
                </a:solidFill>
              </a:defRPr>
            </a:lvl4pPr>
            <a:lvl5pPr lvl="4" algn="ctr">
              <a:spcBef>
                <a:spcPts val="0"/>
              </a:spcBef>
              <a:spcAft>
                <a:spcPts val="0"/>
              </a:spcAft>
              <a:buClr>
                <a:schemeClr val="accent2"/>
              </a:buClr>
              <a:buSzPts val="4000"/>
              <a:buNone/>
              <a:defRPr sz="4000">
                <a:solidFill>
                  <a:schemeClr val="accent2"/>
                </a:solidFill>
              </a:defRPr>
            </a:lvl5pPr>
            <a:lvl6pPr lvl="5" algn="ctr">
              <a:spcBef>
                <a:spcPts val="0"/>
              </a:spcBef>
              <a:spcAft>
                <a:spcPts val="0"/>
              </a:spcAft>
              <a:buClr>
                <a:schemeClr val="accent2"/>
              </a:buClr>
              <a:buSzPts val="4000"/>
              <a:buNone/>
              <a:defRPr sz="4000">
                <a:solidFill>
                  <a:schemeClr val="accent2"/>
                </a:solidFill>
              </a:defRPr>
            </a:lvl6pPr>
            <a:lvl7pPr lvl="6" algn="ctr">
              <a:spcBef>
                <a:spcPts val="0"/>
              </a:spcBef>
              <a:spcAft>
                <a:spcPts val="0"/>
              </a:spcAft>
              <a:buClr>
                <a:schemeClr val="accent2"/>
              </a:buClr>
              <a:buSzPts val="4000"/>
              <a:buNone/>
              <a:defRPr sz="4000">
                <a:solidFill>
                  <a:schemeClr val="accent2"/>
                </a:solidFill>
              </a:defRPr>
            </a:lvl7pPr>
            <a:lvl8pPr lvl="7" algn="ctr">
              <a:spcBef>
                <a:spcPts val="0"/>
              </a:spcBef>
              <a:spcAft>
                <a:spcPts val="0"/>
              </a:spcAft>
              <a:buClr>
                <a:schemeClr val="accent2"/>
              </a:buClr>
              <a:buSzPts val="4000"/>
              <a:buNone/>
              <a:defRPr sz="4000">
                <a:solidFill>
                  <a:schemeClr val="accent2"/>
                </a:solidFill>
              </a:defRPr>
            </a:lvl8pPr>
            <a:lvl9pPr lvl="8" algn="ctr">
              <a:spcBef>
                <a:spcPts val="0"/>
              </a:spcBef>
              <a:spcAft>
                <a:spcPts val="0"/>
              </a:spcAft>
              <a:buClr>
                <a:schemeClr val="accent2"/>
              </a:buClr>
              <a:buSzPts val="4000"/>
              <a:buNone/>
              <a:defRPr sz="4000">
                <a:solidFill>
                  <a:schemeClr val="accent2"/>
                </a:solidFill>
              </a:defRPr>
            </a:lvl9pPr>
          </a:lstStyle>
          <a:p/>
        </p:txBody>
      </p:sp>
      <p:sp>
        <p:nvSpPr>
          <p:cNvPr id="730" name="Google Shape;730;p75"/>
          <p:cNvSpPr txBox="1"/>
          <p:nvPr>
            <p:ph idx="2" type="body"/>
          </p:nvPr>
        </p:nvSpPr>
        <p:spPr>
          <a:xfrm>
            <a:off x="7289200" y="3026475"/>
            <a:ext cx="14817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2"/>
              </a:buClr>
              <a:buSzPts val="1000"/>
              <a:buChar char="●"/>
              <a:defRPr>
                <a:solidFill>
                  <a:schemeClr val="accent2"/>
                </a:solidFill>
              </a:defRPr>
            </a:lvl1pPr>
            <a:lvl2pPr indent="-292100" lvl="1" marL="914400">
              <a:spcBef>
                <a:spcPts val="0"/>
              </a:spcBef>
              <a:spcAft>
                <a:spcPts val="0"/>
              </a:spcAft>
              <a:buClr>
                <a:schemeClr val="accent2"/>
              </a:buClr>
              <a:buSzPts val="1000"/>
              <a:buChar char="○"/>
              <a:defRPr>
                <a:solidFill>
                  <a:schemeClr val="accent2"/>
                </a:solidFill>
              </a:defRPr>
            </a:lvl2pPr>
            <a:lvl3pPr indent="-292100" lvl="2" marL="1371600">
              <a:spcBef>
                <a:spcPts val="0"/>
              </a:spcBef>
              <a:spcAft>
                <a:spcPts val="0"/>
              </a:spcAft>
              <a:buClr>
                <a:schemeClr val="accent2"/>
              </a:buClr>
              <a:buSzPts val="1000"/>
              <a:buChar char="■"/>
              <a:defRPr>
                <a:solidFill>
                  <a:schemeClr val="accent2"/>
                </a:solidFill>
              </a:defRPr>
            </a:lvl3pPr>
            <a:lvl4pPr indent="-292100" lvl="3" marL="1828800">
              <a:spcBef>
                <a:spcPts val="0"/>
              </a:spcBef>
              <a:spcAft>
                <a:spcPts val="0"/>
              </a:spcAft>
              <a:buClr>
                <a:schemeClr val="accent2"/>
              </a:buClr>
              <a:buSzPts val="1000"/>
              <a:buChar char="●"/>
              <a:defRPr>
                <a:solidFill>
                  <a:schemeClr val="accent2"/>
                </a:solidFill>
              </a:defRPr>
            </a:lvl4pPr>
            <a:lvl5pPr indent="-292100" lvl="4" marL="2286000">
              <a:spcBef>
                <a:spcPts val="0"/>
              </a:spcBef>
              <a:spcAft>
                <a:spcPts val="0"/>
              </a:spcAft>
              <a:buClr>
                <a:schemeClr val="accent2"/>
              </a:buClr>
              <a:buSzPts val="1000"/>
              <a:buChar char="○"/>
              <a:defRPr>
                <a:solidFill>
                  <a:schemeClr val="accent2"/>
                </a:solidFill>
              </a:defRPr>
            </a:lvl5pPr>
            <a:lvl6pPr indent="-292100" lvl="5" marL="2743200">
              <a:spcBef>
                <a:spcPts val="0"/>
              </a:spcBef>
              <a:spcAft>
                <a:spcPts val="0"/>
              </a:spcAft>
              <a:buClr>
                <a:schemeClr val="accent2"/>
              </a:buClr>
              <a:buSzPts val="1000"/>
              <a:buChar char="■"/>
              <a:defRPr>
                <a:solidFill>
                  <a:schemeClr val="accent2"/>
                </a:solidFill>
              </a:defRPr>
            </a:lvl6pPr>
            <a:lvl7pPr indent="-292100" lvl="6" marL="3200400">
              <a:spcBef>
                <a:spcPts val="0"/>
              </a:spcBef>
              <a:spcAft>
                <a:spcPts val="0"/>
              </a:spcAft>
              <a:buClr>
                <a:schemeClr val="accent2"/>
              </a:buClr>
              <a:buSzPts val="10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92100" lvl="8" marL="4114800">
              <a:spcBef>
                <a:spcPts val="0"/>
              </a:spcBef>
              <a:spcAft>
                <a:spcPts val="0"/>
              </a:spcAft>
              <a:buClr>
                <a:schemeClr val="accent2"/>
              </a:buClr>
              <a:buSzPts val="1000"/>
              <a:buChar char="■"/>
              <a:defRPr>
                <a:solidFill>
                  <a:schemeClr val="accent2"/>
                </a:solidFill>
              </a:defRPr>
            </a:lvl9pPr>
          </a:lstStyle>
          <a:p/>
        </p:txBody>
      </p:sp>
      <p:sp>
        <p:nvSpPr>
          <p:cNvPr id="731" name="Google Shape;731;p75"/>
          <p:cNvSpPr/>
          <p:nvPr/>
        </p:nvSpPr>
        <p:spPr>
          <a:xfrm>
            <a:off x="0" y="1890000"/>
            <a:ext cx="2286000" cy="325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2" name="Google Shape;732;p75"/>
          <p:cNvSpPr/>
          <p:nvPr/>
        </p:nvSpPr>
        <p:spPr>
          <a:xfrm>
            <a:off x="0" y="0"/>
            <a:ext cx="9144000" cy="189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3" name="Google Shape;733;p75"/>
          <p:cNvSpPr/>
          <p:nvPr/>
        </p:nvSpPr>
        <p:spPr>
          <a:xfrm>
            <a:off x="250650" y="2145150"/>
            <a:ext cx="1787400" cy="27819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4" name="Google Shape;734;p75"/>
          <p:cNvSpPr/>
          <p:nvPr/>
        </p:nvSpPr>
        <p:spPr>
          <a:xfrm>
            <a:off x="328650" y="2217775"/>
            <a:ext cx="1631400" cy="2638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5" name="Google Shape;735;p75"/>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6"/>
              </a:buClr>
              <a:buSzPts val="5400"/>
              <a:buNone/>
              <a:defRPr sz="5400">
                <a:solidFill>
                  <a:schemeClr val="accent6"/>
                </a:solidFill>
              </a:defRPr>
            </a:lvl1pPr>
            <a:lvl2pPr lvl="1">
              <a:lnSpc>
                <a:spcPct val="80000"/>
              </a:lnSpc>
              <a:spcBef>
                <a:spcPts val="0"/>
              </a:spcBef>
              <a:spcAft>
                <a:spcPts val="0"/>
              </a:spcAft>
              <a:buClr>
                <a:schemeClr val="accent6"/>
              </a:buClr>
              <a:buSzPts val="5400"/>
              <a:buNone/>
              <a:defRPr sz="5400">
                <a:solidFill>
                  <a:schemeClr val="accent6"/>
                </a:solidFill>
              </a:defRPr>
            </a:lvl2pPr>
            <a:lvl3pPr lvl="2">
              <a:lnSpc>
                <a:spcPct val="80000"/>
              </a:lnSpc>
              <a:spcBef>
                <a:spcPts val="0"/>
              </a:spcBef>
              <a:spcAft>
                <a:spcPts val="0"/>
              </a:spcAft>
              <a:buClr>
                <a:schemeClr val="accent6"/>
              </a:buClr>
              <a:buSzPts val="5400"/>
              <a:buNone/>
              <a:defRPr sz="5400">
                <a:solidFill>
                  <a:schemeClr val="accent6"/>
                </a:solidFill>
              </a:defRPr>
            </a:lvl3pPr>
            <a:lvl4pPr lvl="3">
              <a:lnSpc>
                <a:spcPct val="80000"/>
              </a:lnSpc>
              <a:spcBef>
                <a:spcPts val="0"/>
              </a:spcBef>
              <a:spcAft>
                <a:spcPts val="0"/>
              </a:spcAft>
              <a:buClr>
                <a:schemeClr val="accent6"/>
              </a:buClr>
              <a:buSzPts val="5400"/>
              <a:buNone/>
              <a:defRPr sz="5400">
                <a:solidFill>
                  <a:schemeClr val="accent6"/>
                </a:solidFill>
              </a:defRPr>
            </a:lvl4pPr>
            <a:lvl5pPr lvl="4">
              <a:lnSpc>
                <a:spcPct val="80000"/>
              </a:lnSpc>
              <a:spcBef>
                <a:spcPts val="0"/>
              </a:spcBef>
              <a:spcAft>
                <a:spcPts val="0"/>
              </a:spcAft>
              <a:buClr>
                <a:schemeClr val="accent6"/>
              </a:buClr>
              <a:buSzPts val="5400"/>
              <a:buNone/>
              <a:defRPr sz="5400">
                <a:solidFill>
                  <a:schemeClr val="accent6"/>
                </a:solidFill>
              </a:defRPr>
            </a:lvl5pPr>
            <a:lvl6pPr lvl="5">
              <a:lnSpc>
                <a:spcPct val="80000"/>
              </a:lnSpc>
              <a:spcBef>
                <a:spcPts val="0"/>
              </a:spcBef>
              <a:spcAft>
                <a:spcPts val="0"/>
              </a:spcAft>
              <a:buClr>
                <a:schemeClr val="accent6"/>
              </a:buClr>
              <a:buSzPts val="5400"/>
              <a:buNone/>
              <a:defRPr sz="5400">
                <a:solidFill>
                  <a:schemeClr val="accent6"/>
                </a:solidFill>
              </a:defRPr>
            </a:lvl6pPr>
            <a:lvl7pPr lvl="6">
              <a:lnSpc>
                <a:spcPct val="80000"/>
              </a:lnSpc>
              <a:spcBef>
                <a:spcPts val="0"/>
              </a:spcBef>
              <a:spcAft>
                <a:spcPts val="0"/>
              </a:spcAft>
              <a:buClr>
                <a:schemeClr val="accent6"/>
              </a:buClr>
              <a:buSzPts val="5400"/>
              <a:buNone/>
              <a:defRPr sz="5400">
                <a:solidFill>
                  <a:schemeClr val="accent6"/>
                </a:solidFill>
              </a:defRPr>
            </a:lvl7pPr>
            <a:lvl8pPr lvl="7">
              <a:lnSpc>
                <a:spcPct val="80000"/>
              </a:lnSpc>
              <a:spcBef>
                <a:spcPts val="0"/>
              </a:spcBef>
              <a:spcAft>
                <a:spcPts val="0"/>
              </a:spcAft>
              <a:buClr>
                <a:schemeClr val="accent6"/>
              </a:buClr>
              <a:buSzPts val="5400"/>
              <a:buNone/>
              <a:defRPr sz="5400">
                <a:solidFill>
                  <a:schemeClr val="accent6"/>
                </a:solidFill>
              </a:defRPr>
            </a:lvl8pPr>
            <a:lvl9pPr lvl="8">
              <a:lnSpc>
                <a:spcPct val="80000"/>
              </a:lnSpc>
              <a:spcBef>
                <a:spcPts val="0"/>
              </a:spcBef>
              <a:spcAft>
                <a:spcPts val="0"/>
              </a:spcAft>
              <a:buClr>
                <a:schemeClr val="accent6"/>
              </a:buClr>
              <a:buSzPts val="5400"/>
              <a:buNone/>
              <a:defRPr sz="5400">
                <a:solidFill>
                  <a:schemeClr val="accent6"/>
                </a:solidFill>
              </a:defRPr>
            </a:lvl9pPr>
          </a:lstStyle>
          <a:p/>
        </p:txBody>
      </p:sp>
      <p:sp>
        <p:nvSpPr>
          <p:cNvPr id="736" name="Google Shape;736;p75"/>
          <p:cNvSpPr txBox="1"/>
          <p:nvPr>
            <p:ph idx="3" type="subTitle"/>
          </p:nvPr>
        </p:nvSpPr>
        <p:spPr>
          <a:xfrm>
            <a:off x="527369" y="2390125"/>
            <a:ext cx="592500" cy="592500"/>
          </a:xfrm>
          <a:prstGeom prst="rect">
            <a:avLst/>
          </a:prstGeom>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2"/>
              </a:buClr>
              <a:buSzPts val="4000"/>
              <a:buNone/>
              <a:defRPr sz="4000">
                <a:solidFill>
                  <a:schemeClr val="accent2"/>
                </a:solidFill>
              </a:defRPr>
            </a:lvl1pPr>
            <a:lvl2pPr lvl="1" algn="ctr">
              <a:spcBef>
                <a:spcPts val="0"/>
              </a:spcBef>
              <a:spcAft>
                <a:spcPts val="0"/>
              </a:spcAft>
              <a:buClr>
                <a:schemeClr val="accent2"/>
              </a:buClr>
              <a:buSzPts val="4000"/>
              <a:buNone/>
              <a:defRPr sz="4000">
                <a:solidFill>
                  <a:schemeClr val="accent2"/>
                </a:solidFill>
              </a:defRPr>
            </a:lvl2pPr>
            <a:lvl3pPr lvl="2" algn="ctr">
              <a:spcBef>
                <a:spcPts val="0"/>
              </a:spcBef>
              <a:spcAft>
                <a:spcPts val="0"/>
              </a:spcAft>
              <a:buClr>
                <a:schemeClr val="accent2"/>
              </a:buClr>
              <a:buSzPts val="4000"/>
              <a:buNone/>
              <a:defRPr sz="4000">
                <a:solidFill>
                  <a:schemeClr val="accent2"/>
                </a:solidFill>
              </a:defRPr>
            </a:lvl3pPr>
            <a:lvl4pPr lvl="3" algn="ctr">
              <a:spcBef>
                <a:spcPts val="0"/>
              </a:spcBef>
              <a:spcAft>
                <a:spcPts val="0"/>
              </a:spcAft>
              <a:buClr>
                <a:schemeClr val="accent2"/>
              </a:buClr>
              <a:buSzPts val="4000"/>
              <a:buNone/>
              <a:defRPr sz="4000">
                <a:solidFill>
                  <a:schemeClr val="accent2"/>
                </a:solidFill>
              </a:defRPr>
            </a:lvl4pPr>
            <a:lvl5pPr lvl="4" algn="ctr">
              <a:spcBef>
                <a:spcPts val="0"/>
              </a:spcBef>
              <a:spcAft>
                <a:spcPts val="0"/>
              </a:spcAft>
              <a:buClr>
                <a:schemeClr val="accent2"/>
              </a:buClr>
              <a:buSzPts val="4000"/>
              <a:buNone/>
              <a:defRPr sz="4000">
                <a:solidFill>
                  <a:schemeClr val="accent2"/>
                </a:solidFill>
              </a:defRPr>
            </a:lvl5pPr>
            <a:lvl6pPr lvl="5" algn="ctr">
              <a:spcBef>
                <a:spcPts val="0"/>
              </a:spcBef>
              <a:spcAft>
                <a:spcPts val="0"/>
              </a:spcAft>
              <a:buClr>
                <a:schemeClr val="accent2"/>
              </a:buClr>
              <a:buSzPts val="4000"/>
              <a:buNone/>
              <a:defRPr sz="4000">
                <a:solidFill>
                  <a:schemeClr val="accent2"/>
                </a:solidFill>
              </a:defRPr>
            </a:lvl6pPr>
            <a:lvl7pPr lvl="6" algn="ctr">
              <a:spcBef>
                <a:spcPts val="0"/>
              </a:spcBef>
              <a:spcAft>
                <a:spcPts val="0"/>
              </a:spcAft>
              <a:buClr>
                <a:schemeClr val="accent2"/>
              </a:buClr>
              <a:buSzPts val="4000"/>
              <a:buNone/>
              <a:defRPr sz="4000">
                <a:solidFill>
                  <a:schemeClr val="accent2"/>
                </a:solidFill>
              </a:defRPr>
            </a:lvl7pPr>
            <a:lvl8pPr lvl="7" algn="ctr">
              <a:spcBef>
                <a:spcPts val="0"/>
              </a:spcBef>
              <a:spcAft>
                <a:spcPts val="0"/>
              </a:spcAft>
              <a:buClr>
                <a:schemeClr val="accent2"/>
              </a:buClr>
              <a:buSzPts val="4000"/>
              <a:buNone/>
              <a:defRPr sz="4000">
                <a:solidFill>
                  <a:schemeClr val="accent2"/>
                </a:solidFill>
              </a:defRPr>
            </a:lvl8pPr>
            <a:lvl9pPr lvl="8" algn="ctr">
              <a:spcBef>
                <a:spcPts val="0"/>
              </a:spcBef>
              <a:spcAft>
                <a:spcPts val="0"/>
              </a:spcAft>
              <a:buClr>
                <a:schemeClr val="accent2"/>
              </a:buClr>
              <a:buSzPts val="4000"/>
              <a:buNone/>
              <a:defRPr sz="4000">
                <a:solidFill>
                  <a:schemeClr val="accent2"/>
                </a:solidFill>
              </a:defRPr>
            </a:lvl9pPr>
          </a:lstStyle>
          <a:p/>
        </p:txBody>
      </p:sp>
      <p:sp>
        <p:nvSpPr>
          <p:cNvPr id="737" name="Google Shape;737;p75"/>
          <p:cNvSpPr txBox="1"/>
          <p:nvPr>
            <p:ph idx="12" type="sldNum"/>
          </p:nvPr>
        </p:nvSpPr>
        <p:spPr>
          <a:xfrm>
            <a:off x="8498350" y="4497850"/>
            <a:ext cx="645900" cy="646500"/>
          </a:xfrm>
          <a:prstGeom prst="rect">
            <a:avLst/>
          </a:prstGeom>
          <a:solidFill>
            <a:schemeClr val="accent3"/>
          </a:solidFill>
        </p:spPr>
        <p:txBody>
          <a:bodyPr anchorCtr="0" anchor="ctr" bIns="91425" lIns="91425" spcFirstLastPara="1" rIns="91425" wrap="square" tIns="91425">
            <a:noAutofit/>
          </a:bodyPr>
          <a:lstStyle>
            <a:lvl1pPr lvl="0" rtl="0">
              <a:buNone/>
              <a:defRPr sz="2000">
                <a:solidFill>
                  <a:schemeClr val="accent2"/>
                </a:solidFill>
              </a:defRPr>
            </a:lvl1pPr>
            <a:lvl2pPr lvl="1" rtl="0">
              <a:buNone/>
              <a:defRPr sz="2000">
                <a:solidFill>
                  <a:schemeClr val="accent2"/>
                </a:solidFill>
              </a:defRPr>
            </a:lvl2pPr>
            <a:lvl3pPr lvl="2" rtl="0">
              <a:buNone/>
              <a:defRPr sz="2000">
                <a:solidFill>
                  <a:schemeClr val="accent2"/>
                </a:solidFill>
              </a:defRPr>
            </a:lvl3pPr>
            <a:lvl4pPr lvl="3" rtl="0">
              <a:buNone/>
              <a:defRPr sz="2000">
                <a:solidFill>
                  <a:schemeClr val="accent2"/>
                </a:solidFill>
              </a:defRPr>
            </a:lvl4pPr>
            <a:lvl5pPr lvl="4" rtl="0">
              <a:buNone/>
              <a:defRPr sz="2000">
                <a:solidFill>
                  <a:schemeClr val="accent2"/>
                </a:solidFill>
              </a:defRPr>
            </a:lvl5pPr>
            <a:lvl6pPr lvl="5" rtl="0">
              <a:buNone/>
              <a:defRPr sz="2000">
                <a:solidFill>
                  <a:schemeClr val="accent2"/>
                </a:solidFill>
              </a:defRPr>
            </a:lvl6pPr>
            <a:lvl7pPr lvl="6" rtl="0">
              <a:buNone/>
              <a:defRPr sz="2000">
                <a:solidFill>
                  <a:schemeClr val="accent2"/>
                </a:solidFill>
              </a:defRPr>
            </a:lvl7pPr>
            <a:lvl8pPr lvl="7" rtl="0">
              <a:buNone/>
              <a:defRPr sz="2000">
                <a:solidFill>
                  <a:schemeClr val="accent2"/>
                </a:solidFill>
              </a:defRPr>
            </a:lvl8pPr>
            <a:lvl9pPr lvl="8" rtl="0">
              <a:buNone/>
              <a:defRPr sz="2000">
                <a:solidFill>
                  <a:schemeClr val="accent2"/>
                </a:solidFill>
              </a:defRPr>
            </a:lvl9pPr>
          </a:lstStyle>
          <a:p>
            <a:pPr indent="0" lvl="0" marL="0" rtl="0" algn="ctr">
              <a:spcBef>
                <a:spcPts val="0"/>
              </a:spcBef>
              <a:spcAft>
                <a:spcPts val="0"/>
              </a:spcAft>
              <a:buNone/>
            </a:pPr>
            <a:fld id="{00000000-1234-1234-1234-123412341234}" type="slidenum">
              <a:rPr lang="en"/>
              <a:t>‹#›</a:t>
            </a:fld>
            <a:endParaRPr/>
          </a:p>
        </p:txBody>
      </p:sp>
      <p:sp>
        <p:nvSpPr>
          <p:cNvPr id="738" name="Google Shape;738;p75"/>
          <p:cNvSpPr txBox="1"/>
          <p:nvPr>
            <p:ph idx="4" type="body"/>
          </p:nvPr>
        </p:nvSpPr>
        <p:spPr>
          <a:xfrm>
            <a:off x="407100" y="3026475"/>
            <a:ext cx="14817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2"/>
              </a:buClr>
              <a:buSzPts val="1000"/>
              <a:buChar char="●"/>
              <a:defRPr>
                <a:solidFill>
                  <a:schemeClr val="accent2"/>
                </a:solidFill>
              </a:defRPr>
            </a:lvl1pPr>
            <a:lvl2pPr indent="-292100" lvl="1" marL="914400">
              <a:spcBef>
                <a:spcPts val="0"/>
              </a:spcBef>
              <a:spcAft>
                <a:spcPts val="0"/>
              </a:spcAft>
              <a:buClr>
                <a:schemeClr val="accent2"/>
              </a:buClr>
              <a:buSzPts val="1000"/>
              <a:buChar char="○"/>
              <a:defRPr>
                <a:solidFill>
                  <a:schemeClr val="accent2"/>
                </a:solidFill>
              </a:defRPr>
            </a:lvl2pPr>
            <a:lvl3pPr indent="-292100" lvl="2" marL="1371600">
              <a:spcBef>
                <a:spcPts val="0"/>
              </a:spcBef>
              <a:spcAft>
                <a:spcPts val="0"/>
              </a:spcAft>
              <a:buClr>
                <a:schemeClr val="accent2"/>
              </a:buClr>
              <a:buSzPts val="1000"/>
              <a:buChar char="■"/>
              <a:defRPr>
                <a:solidFill>
                  <a:schemeClr val="accent2"/>
                </a:solidFill>
              </a:defRPr>
            </a:lvl3pPr>
            <a:lvl4pPr indent="-292100" lvl="3" marL="1828800">
              <a:spcBef>
                <a:spcPts val="0"/>
              </a:spcBef>
              <a:spcAft>
                <a:spcPts val="0"/>
              </a:spcAft>
              <a:buClr>
                <a:schemeClr val="accent2"/>
              </a:buClr>
              <a:buSzPts val="1000"/>
              <a:buChar char="●"/>
              <a:defRPr>
                <a:solidFill>
                  <a:schemeClr val="accent2"/>
                </a:solidFill>
              </a:defRPr>
            </a:lvl4pPr>
            <a:lvl5pPr indent="-292100" lvl="4" marL="2286000">
              <a:spcBef>
                <a:spcPts val="0"/>
              </a:spcBef>
              <a:spcAft>
                <a:spcPts val="0"/>
              </a:spcAft>
              <a:buClr>
                <a:schemeClr val="accent2"/>
              </a:buClr>
              <a:buSzPts val="1000"/>
              <a:buChar char="○"/>
              <a:defRPr>
                <a:solidFill>
                  <a:schemeClr val="accent2"/>
                </a:solidFill>
              </a:defRPr>
            </a:lvl5pPr>
            <a:lvl6pPr indent="-292100" lvl="5" marL="2743200">
              <a:spcBef>
                <a:spcPts val="0"/>
              </a:spcBef>
              <a:spcAft>
                <a:spcPts val="0"/>
              </a:spcAft>
              <a:buClr>
                <a:schemeClr val="accent2"/>
              </a:buClr>
              <a:buSzPts val="1000"/>
              <a:buChar char="■"/>
              <a:defRPr>
                <a:solidFill>
                  <a:schemeClr val="accent2"/>
                </a:solidFill>
              </a:defRPr>
            </a:lvl6pPr>
            <a:lvl7pPr indent="-292100" lvl="6" marL="3200400">
              <a:spcBef>
                <a:spcPts val="0"/>
              </a:spcBef>
              <a:spcAft>
                <a:spcPts val="0"/>
              </a:spcAft>
              <a:buClr>
                <a:schemeClr val="accent2"/>
              </a:buClr>
              <a:buSzPts val="10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92100" lvl="8" marL="4114800">
              <a:spcBef>
                <a:spcPts val="0"/>
              </a:spcBef>
              <a:spcAft>
                <a:spcPts val="0"/>
              </a:spcAft>
              <a:buClr>
                <a:schemeClr val="accent2"/>
              </a:buClr>
              <a:buSzPts val="1000"/>
              <a:buChar char="■"/>
              <a:defRPr>
                <a:solidFill>
                  <a:schemeClr val="accent2"/>
                </a:solidFill>
              </a:defRPr>
            </a:lvl9pPr>
          </a:lstStyle>
          <a:p/>
        </p:txBody>
      </p:sp>
      <p:sp>
        <p:nvSpPr>
          <p:cNvPr id="739" name="Google Shape;739;p75"/>
          <p:cNvSpPr/>
          <p:nvPr/>
        </p:nvSpPr>
        <p:spPr>
          <a:xfrm>
            <a:off x="2296700" y="1890000"/>
            <a:ext cx="2286000" cy="325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0" name="Google Shape;740;p75"/>
          <p:cNvSpPr/>
          <p:nvPr/>
        </p:nvSpPr>
        <p:spPr>
          <a:xfrm>
            <a:off x="2547350" y="2145150"/>
            <a:ext cx="1787400" cy="2781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1" name="Google Shape;741;p75"/>
          <p:cNvSpPr/>
          <p:nvPr/>
        </p:nvSpPr>
        <p:spPr>
          <a:xfrm>
            <a:off x="2625350" y="2217775"/>
            <a:ext cx="1631400" cy="26382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2" name="Google Shape;742;p75"/>
          <p:cNvSpPr txBox="1"/>
          <p:nvPr>
            <p:ph idx="5" type="subTitle"/>
          </p:nvPr>
        </p:nvSpPr>
        <p:spPr>
          <a:xfrm>
            <a:off x="2824069" y="2390125"/>
            <a:ext cx="592500" cy="592500"/>
          </a:xfrm>
          <a:prstGeom prst="rect">
            <a:avLst/>
          </a:prstGeom>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743" name="Google Shape;743;p75"/>
          <p:cNvSpPr txBox="1"/>
          <p:nvPr>
            <p:ph idx="6" type="body"/>
          </p:nvPr>
        </p:nvSpPr>
        <p:spPr>
          <a:xfrm>
            <a:off x="2703800" y="3026475"/>
            <a:ext cx="14817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44" name="Google Shape;744;p75"/>
          <p:cNvSpPr/>
          <p:nvPr/>
        </p:nvSpPr>
        <p:spPr>
          <a:xfrm>
            <a:off x="4596100" y="1890000"/>
            <a:ext cx="2286000" cy="325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5" name="Google Shape;745;p75"/>
          <p:cNvSpPr/>
          <p:nvPr/>
        </p:nvSpPr>
        <p:spPr>
          <a:xfrm>
            <a:off x="4846750" y="2145150"/>
            <a:ext cx="1787400" cy="27819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6" name="Google Shape;746;p75"/>
          <p:cNvSpPr/>
          <p:nvPr/>
        </p:nvSpPr>
        <p:spPr>
          <a:xfrm>
            <a:off x="4924750" y="2217775"/>
            <a:ext cx="1631400" cy="2638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7" name="Google Shape;747;p75"/>
          <p:cNvSpPr txBox="1"/>
          <p:nvPr>
            <p:ph idx="7" type="subTitle"/>
          </p:nvPr>
        </p:nvSpPr>
        <p:spPr>
          <a:xfrm>
            <a:off x="5123469" y="2390125"/>
            <a:ext cx="592500" cy="592500"/>
          </a:xfrm>
          <a:prstGeom prst="rect">
            <a:avLst/>
          </a:prstGeom>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5"/>
              </a:buClr>
              <a:buSzPts val="4000"/>
              <a:buNone/>
              <a:defRPr sz="4000">
                <a:solidFill>
                  <a:schemeClr val="accent5"/>
                </a:solidFill>
              </a:defRPr>
            </a:lvl1pPr>
            <a:lvl2pPr lvl="1" algn="ctr">
              <a:spcBef>
                <a:spcPts val="0"/>
              </a:spcBef>
              <a:spcAft>
                <a:spcPts val="0"/>
              </a:spcAft>
              <a:buClr>
                <a:schemeClr val="accent5"/>
              </a:buClr>
              <a:buSzPts val="4000"/>
              <a:buNone/>
              <a:defRPr sz="4000">
                <a:solidFill>
                  <a:schemeClr val="accent5"/>
                </a:solidFill>
              </a:defRPr>
            </a:lvl2pPr>
            <a:lvl3pPr lvl="2" algn="ctr">
              <a:spcBef>
                <a:spcPts val="0"/>
              </a:spcBef>
              <a:spcAft>
                <a:spcPts val="0"/>
              </a:spcAft>
              <a:buClr>
                <a:schemeClr val="accent5"/>
              </a:buClr>
              <a:buSzPts val="4000"/>
              <a:buNone/>
              <a:defRPr sz="4000">
                <a:solidFill>
                  <a:schemeClr val="accent5"/>
                </a:solidFill>
              </a:defRPr>
            </a:lvl3pPr>
            <a:lvl4pPr lvl="3" algn="ctr">
              <a:spcBef>
                <a:spcPts val="0"/>
              </a:spcBef>
              <a:spcAft>
                <a:spcPts val="0"/>
              </a:spcAft>
              <a:buClr>
                <a:schemeClr val="accent5"/>
              </a:buClr>
              <a:buSzPts val="4000"/>
              <a:buNone/>
              <a:defRPr sz="4000">
                <a:solidFill>
                  <a:schemeClr val="accent5"/>
                </a:solidFill>
              </a:defRPr>
            </a:lvl4pPr>
            <a:lvl5pPr lvl="4" algn="ctr">
              <a:spcBef>
                <a:spcPts val="0"/>
              </a:spcBef>
              <a:spcAft>
                <a:spcPts val="0"/>
              </a:spcAft>
              <a:buClr>
                <a:schemeClr val="accent5"/>
              </a:buClr>
              <a:buSzPts val="4000"/>
              <a:buNone/>
              <a:defRPr sz="4000">
                <a:solidFill>
                  <a:schemeClr val="accent5"/>
                </a:solidFill>
              </a:defRPr>
            </a:lvl5pPr>
            <a:lvl6pPr lvl="5" algn="ctr">
              <a:spcBef>
                <a:spcPts val="0"/>
              </a:spcBef>
              <a:spcAft>
                <a:spcPts val="0"/>
              </a:spcAft>
              <a:buClr>
                <a:schemeClr val="accent5"/>
              </a:buClr>
              <a:buSzPts val="4000"/>
              <a:buNone/>
              <a:defRPr sz="4000">
                <a:solidFill>
                  <a:schemeClr val="accent5"/>
                </a:solidFill>
              </a:defRPr>
            </a:lvl6pPr>
            <a:lvl7pPr lvl="6" algn="ctr">
              <a:spcBef>
                <a:spcPts val="0"/>
              </a:spcBef>
              <a:spcAft>
                <a:spcPts val="0"/>
              </a:spcAft>
              <a:buClr>
                <a:schemeClr val="accent5"/>
              </a:buClr>
              <a:buSzPts val="4000"/>
              <a:buNone/>
              <a:defRPr sz="4000">
                <a:solidFill>
                  <a:schemeClr val="accent5"/>
                </a:solidFill>
              </a:defRPr>
            </a:lvl7pPr>
            <a:lvl8pPr lvl="7" algn="ctr">
              <a:spcBef>
                <a:spcPts val="0"/>
              </a:spcBef>
              <a:spcAft>
                <a:spcPts val="0"/>
              </a:spcAft>
              <a:buClr>
                <a:schemeClr val="accent5"/>
              </a:buClr>
              <a:buSzPts val="4000"/>
              <a:buNone/>
              <a:defRPr sz="4000">
                <a:solidFill>
                  <a:schemeClr val="accent5"/>
                </a:solidFill>
              </a:defRPr>
            </a:lvl8pPr>
            <a:lvl9pPr lvl="8" algn="ctr">
              <a:spcBef>
                <a:spcPts val="0"/>
              </a:spcBef>
              <a:spcAft>
                <a:spcPts val="0"/>
              </a:spcAft>
              <a:buClr>
                <a:schemeClr val="accent5"/>
              </a:buClr>
              <a:buSzPts val="4000"/>
              <a:buNone/>
              <a:defRPr sz="4000">
                <a:solidFill>
                  <a:schemeClr val="accent5"/>
                </a:solidFill>
              </a:defRPr>
            </a:lvl9pPr>
          </a:lstStyle>
          <a:p/>
        </p:txBody>
      </p:sp>
      <p:sp>
        <p:nvSpPr>
          <p:cNvPr id="748" name="Google Shape;748;p75"/>
          <p:cNvSpPr txBox="1"/>
          <p:nvPr>
            <p:ph idx="8" type="body"/>
          </p:nvPr>
        </p:nvSpPr>
        <p:spPr>
          <a:xfrm>
            <a:off x="5003200" y="3026475"/>
            <a:ext cx="14817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5"/>
              </a:buClr>
              <a:buSzPts val="1000"/>
              <a:buChar char="●"/>
              <a:defRPr>
                <a:solidFill>
                  <a:schemeClr val="accent5"/>
                </a:solidFill>
              </a:defRPr>
            </a:lvl1pPr>
            <a:lvl2pPr indent="-292100" lvl="1" marL="914400">
              <a:spcBef>
                <a:spcPts val="0"/>
              </a:spcBef>
              <a:spcAft>
                <a:spcPts val="0"/>
              </a:spcAft>
              <a:buClr>
                <a:schemeClr val="accent5"/>
              </a:buClr>
              <a:buSzPts val="1000"/>
              <a:buChar char="○"/>
              <a:defRPr>
                <a:solidFill>
                  <a:schemeClr val="accent5"/>
                </a:solidFill>
              </a:defRPr>
            </a:lvl2pPr>
            <a:lvl3pPr indent="-292100" lvl="2" marL="1371600">
              <a:spcBef>
                <a:spcPts val="0"/>
              </a:spcBef>
              <a:spcAft>
                <a:spcPts val="0"/>
              </a:spcAft>
              <a:buClr>
                <a:schemeClr val="accent5"/>
              </a:buClr>
              <a:buSzPts val="1000"/>
              <a:buChar char="■"/>
              <a:defRPr>
                <a:solidFill>
                  <a:schemeClr val="accent5"/>
                </a:solidFill>
              </a:defRPr>
            </a:lvl3pPr>
            <a:lvl4pPr indent="-292100" lvl="3" marL="1828800">
              <a:spcBef>
                <a:spcPts val="0"/>
              </a:spcBef>
              <a:spcAft>
                <a:spcPts val="0"/>
              </a:spcAft>
              <a:buClr>
                <a:schemeClr val="accent5"/>
              </a:buClr>
              <a:buSzPts val="1000"/>
              <a:buChar char="●"/>
              <a:defRPr>
                <a:solidFill>
                  <a:schemeClr val="accent5"/>
                </a:solidFill>
              </a:defRPr>
            </a:lvl4pPr>
            <a:lvl5pPr indent="-292100" lvl="4" marL="2286000">
              <a:spcBef>
                <a:spcPts val="0"/>
              </a:spcBef>
              <a:spcAft>
                <a:spcPts val="0"/>
              </a:spcAft>
              <a:buClr>
                <a:schemeClr val="accent5"/>
              </a:buClr>
              <a:buSzPts val="1000"/>
              <a:buChar char="○"/>
              <a:defRPr>
                <a:solidFill>
                  <a:schemeClr val="accent5"/>
                </a:solidFill>
              </a:defRPr>
            </a:lvl5pPr>
            <a:lvl6pPr indent="-292100" lvl="5" marL="2743200">
              <a:spcBef>
                <a:spcPts val="0"/>
              </a:spcBef>
              <a:spcAft>
                <a:spcPts val="0"/>
              </a:spcAft>
              <a:buClr>
                <a:schemeClr val="accent5"/>
              </a:buClr>
              <a:buSzPts val="1000"/>
              <a:buChar char="■"/>
              <a:defRPr>
                <a:solidFill>
                  <a:schemeClr val="accent5"/>
                </a:solidFill>
              </a:defRPr>
            </a:lvl6pPr>
            <a:lvl7pPr indent="-292100" lvl="6" marL="3200400">
              <a:spcBef>
                <a:spcPts val="0"/>
              </a:spcBef>
              <a:spcAft>
                <a:spcPts val="0"/>
              </a:spcAft>
              <a:buClr>
                <a:schemeClr val="accent5"/>
              </a:buClr>
              <a:buSzPts val="1000"/>
              <a:buChar char="●"/>
              <a:defRPr>
                <a:solidFill>
                  <a:schemeClr val="accent5"/>
                </a:solidFill>
              </a:defRPr>
            </a:lvl7pPr>
            <a:lvl8pPr indent="-292100" lvl="7" marL="3657600">
              <a:spcBef>
                <a:spcPts val="0"/>
              </a:spcBef>
              <a:spcAft>
                <a:spcPts val="0"/>
              </a:spcAft>
              <a:buClr>
                <a:schemeClr val="accent5"/>
              </a:buClr>
              <a:buSzPts val="1000"/>
              <a:buChar char="○"/>
              <a:defRPr>
                <a:solidFill>
                  <a:schemeClr val="accent5"/>
                </a:solidFill>
              </a:defRPr>
            </a:lvl8pPr>
            <a:lvl9pPr indent="-292100" lvl="8" marL="4114800">
              <a:spcBef>
                <a:spcPts val="0"/>
              </a:spcBef>
              <a:spcAft>
                <a:spcPts val="0"/>
              </a:spcAft>
              <a:buClr>
                <a:schemeClr val="accent5"/>
              </a:buClr>
              <a:buSzPts val="1000"/>
              <a:buChar char="■"/>
              <a:defRPr>
                <a:solidFill>
                  <a:schemeClr val="accent5"/>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7_1">
    <p:spTree>
      <p:nvGrpSpPr>
        <p:cNvPr id="749" name="Shape 749"/>
        <p:cNvGrpSpPr/>
        <p:nvPr/>
      </p:nvGrpSpPr>
      <p:grpSpPr>
        <a:xfrm>
          <a:off x="0" y="0"/>
          <a:ext cx="0" cy="0"/>
          <a:chOff x="0" y="0"/>
          <a:chExt cx="0" cy="0"/>
        </a:xfrm>
      </p:grpSpPr>
      <p:sp>
        <p:nvSpPr>
          <p:cNvPr id="750" name="Google Shape;750;p76"/>
          <p:cNvSpPr/>
          <p:nvPr/>
        </p:nvSpPr>
        <p:spPr>
          <a:xfrm>
            <a:off x="6080450" y="1890000"/>
            <a:ext cx="3063300" cy="325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1" name="Google Shape;751;p76"/>
          <p:cNvSpPr/>
          <p:nvPr/>
        </p:nvSpPr>
        <p:spPr>
          <a:xfrm>
            <a:off x="3044700" y="1890000"/>
            <a:ext cx="3045000" cy="325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2" name="Google Shape;752;p76"/>
          <p:cNvSpPr/>
          <p:nvPr/>
        </p:nvSpPr>
        <p:spPr>
          <a:xfrm>
            <a:off x="0" y="0"/>
            <a:ext cx="9144000" cy="189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3" name="Google Shape;753;p76"/>
          <p:cNvSpPr/>
          <p:nvPr/>
        </p:nvSpPr>
        <p:spPr>
          <a:xfrm>
            <a:off x="6335500" y="2145155"/>
            <a:ext cx="2553300" cy="27819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4" name="Google Shape;754;p76"/>
          <p:cNvSpPr/>
          <p:nvPr/>
        </p:nvSpPr>
        <p:spPr>
          <a:xfrm>
            <a:off x="6413500" y="2217769"/>
            <a:ext cx="2397300" cy="2638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5" name="Google Shape;755;p76"/>
          <p:cNvSpPr/>
          <p:nvPr/>
        </p:nvSpPr>
        <p:spPr>
          <a:xfrm>
            <a:off x="3295350" y="2145155"/>
            <a:ext cx="2553300" cy="27819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6" name="Google Shape;756;p76"/>
          <p:cNvSpPr/>
          <p:nvPr/>
        </p:nvSpPr>
        <p:spPr>
          <a:xfrm>
            <a:off x="3373350" y="2217769"/>
            <a:ext cx="2397300" cy="2638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7" name="Google Shape;757;p76"/>
          <p:cNvSpPr/>
          <p:nvPr/>
        </p:nvSpPr>
        <p:spPr>
          <a:xfrm>
            <a:off x="245600" y="2138075"/>
            <a:ext cx="2553300" cy="2781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8" name="Google Shape;758;p76"/>
          <p:cNvSpPr/>
          <p:nvPr/>
        </p:nvSpPr>
        <p:spPr>
          <a:xfrm>
            <a:off x="323600" y="2210650"/>
            <a:ext cx="2397300" cy="2638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9" name="Google Shape;759;p76"/>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5400"/>
              <a:buNone/>
              <a:defRPr sz="5400">
                <a:solidFill>
                  <a:schemeClr val="lt1"/>
                </a:solidFill>
              </a:defRPr>
            </a:lvl1pPr>
            <a:lvl2pPr lvl="1">
              <a:lnSpc>
                <a:spcPct val="80000"/>
              </a:lnSpc>
              <a:spcBef>
                <a:spcPts val="0"/>
              </a:spcBef>
              <a:spcAft>
                <a:spcPts val="0"/>
              </a:spcAft>
              <a:buClr>
                <a:schemeClr val="lt1"/>
              </a:buClr>
              <a:buSzPts val="5400"/>
              <a:buNone/>
              <a:defRPr sz="5400">
                <a:solidFill>
                  <a:schemeClr val="lt1"/>
                </a:solidFill>
              </a:defRPr>
            </a:lvl2pPr>
            <a:lvl3pPr lvl="2">
              <a:lnSpc>
                <a:spcPct val="80000"/>
              </a:lnSpc>
              <a:spcBef>
                <a:spcPts val="0"/>
              </a:spcBef>
              <a:spcAft>
                <a:spcPts val="0"/>
              </a:spcAft>
              <a:buClr>
                <a:schemeClr val="lt1"/>
              </a:buClr>
              <a:buSzPts val="5400"/>
              <a:buNone/>
              <a:defRPr sz="5400">
                <a:solidFill>
                  <a:schemeClr val="lt1"/>
                </a:solidFill>
              </a:defRPr>
            </a:lvl3pPr>
            <a:lvl4pPr lvl="3">
              <a:lnSpc>
                <a:spcPct val="80000"/>
              </a:lnSpc>
              <a:spcBef>
                <a:spcPts val="0"/>
              </a:spcBef>
              <a:spcAft>
                <a:spcPts val="0"/>
              </a:spcAft>
              <a:buClr>
                <a:schemeClr val="lt1"/>
              </a:buClr>
              <a:buSzPts val="5400"/>
              <a:buNone/>
              <a:defRPr sz="5400">
                <a:solidFill>
                  <a:schemeClr val="lt1"/>
                </a:solidFill>
              </a:defRPr>
            </a:lvl4pPr>
            <a:lvl5pPr lvl="4">
              <a:lnSpc>
                <a:spcPct val="80000"/>
              </a:lnSpc>
              <a:spcBef>
                <a:spcPts val="0"/>
              </a:spcBef>
              <a:spcAft>
                <a:spcPts val="0"/>
              </a:spcAft>
              <a:buClr>
                <a:schemeClr val="lt1"/>
              </a:buClr>
              <a:buSzPts val="5400"/>
              <a:buNone/>
              <a:defRPr sz="5400">
                <a:solidFill>
                  <a:schemeClr val="lt1"/>
                </a:solidFill>
              </a:defRPr>
            </a:lvl5pPr>
            <a:lvl6pPr lvl="5">
              <a:lnSpc>
                <a:spcPct val="80000"/>
              </a:lnSpc>
              <a:spcBef>
                <a:spcPts val="0"/>
              </a:spcBef>
              <a:spcAft>
                <a:spcPts val="0"/>
              </a:spcAft>
              <a:buClr>
                <a:schemeClr val="lt1"/>
              </a:buClr>
              <a:buSzPts val="5400"/>
              <a:buNone/>
              <a:defRPr sz="5400">
                <a:solidFill>
                  <a:schemeClr val="lt1"/>
                </a:solidFill>
              </a:defRPr>
            </a:lvl6pPr>
            <a:lvl7pPr lvl="6">
              <a:lnSpc>
                <a:spcPct val="80000"/>
              </a:lnSpc>
              <a:spcBef>
                <a:spcPts val="0"/>
              </a:spcBef>
              <a:spcAft>
                <a:spcPts val="0"/>
              </a:spcAft>
              <a:buClr>
                <a:schemeClr val="lt1"/>
              </a:buClr>
              <a:buSzPts val="5400"/>
              <a:buNone/>
              <a:defRPr sz="5400">
                <a:solidFill>
                  <a:schemeClr val="lt1"/>
                </a:solidFill>
              </a:defRPr>
            </a:lvl7pPr>
            <a:lvl8pPr lvl="7">
              <a:lnSpc>
                <a:spcPct val="80000"/>
              </a:lnSpc>
              <a:spcBef>
                <a:spcPts val="0"/>
              </a:spcBef>
              <a:spcAft>
                <a:spcPts val="0"/>
              </a:spcAft>
              <a:buClr>
                <a:schemeClr val="lt1"/>
              </a:buClr>
              <a:buSzPts val="5400"/>
              <a:buNone/>
              <a:defRPr sz="5400">
                <a:solidFill>
                  <a:schemeClr val="lt1"/>
                </a:solidFill>
              </a:defRPr>
            </a:lvl8pPr>
            <a:lvl9pPr lvl="8">
              <a:lnSpc>
                <a:spcPct val="80000"/>
              </a:lnSpc>
              <a:spcBef>
                <a:spcPts val="0"/>
              </a:spcBef>
              <a:spcAft>
                <a:spcPts val="0"/>
              </a:spcAft>
              <a:buClr>
                <a:schemeClr val="lt1"/>
              </a:buClr>
              <a:buSzPts val="5400"/>
              <a:buNone/>
              <a:defRPr sz="5400">
                <a:solidFill>
                  <a:schemeClr val="lt1"/>
                </a:solidFill>
              </a:defRPr>
            </a:lvl9pPr>
          </a:lstStyle>
          <a:p/>
        </p:txBody>
      </p:sp>
      <p:sp>
        <p:nvSpPr>
          <p:cNvPr id="760" name="Google Shape;760;p76"/>
          <p:cNvSpPr txBox="1"/>
          <p:nvPr>
            <p:ph idx="1" type="subTitle"/>
          </p:nvPr>
        </p:nvSpPr>
        <p:spPr>
          <a:xfrm>
            <a:off x="525100" y="2390475"/>
            <a:ext cx="592500" cy="592500"/>
          </a:xfrm>
          <a:prstGeom prst="rect">
            <a:avLst/>
          </a:prstGeom>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2"/>
              </a:buClr>
              <a:buSzPts val="4000"/>
              <a:buNone/>
              <a:defRPr sz="4000">
                <a:solidFill>
                  <a:schemeClr val="lt2"/>
                </a:solidFill>
              </a:defRPr>
            </a:lvl1pPr>
            <a:lvl2pPr lvl="1" algn="ctr">
              <a:spcBef>
                <a:spcPts val="0"/>
              </a:spcBef>
              <a:spcAft>
                <a:spcPts val="0"/>
              </a:spcAft>
              <a:buClr>
                <a:schemeClr val="lt2"/>
              </a:buClr>
              <a:buSzPts val="4000"/>
              <a:buNone/>
              <a:defRPr sz="4000">
                <a:solidFill>
                  <a:schemeClr val="lt2"/>
                </a:solidFill>
              </a:defRPr>
            </a:lvl2pPr>
            <a:lvl3pPr lvl="2" algn="ctr">
              <a:spcBef>
                <a:spcPts val="0"/>
              </a:spcBef>
              <a:spcAft>
                <a:spcPts val="0"/>
              </a:spcAft>
              <a:buClr>
                <a:schemeClr val="lt2"/>
              </a:buClr>
              <a:buSzPts val="4000"/>
              <a:buNone/>
              <a:defRPr sz="4000">
                <a:solidFill>
                  <a:schemeClr val="lt2"/>
                </a:solidFill>
              </a:defRPr>
            </a:lvl3pPr>
            <a:lvl4pPr lvl="3" algn="ctr">
              <a:spcBef>
                <a:spcPts val="0"/>
              </a:spcBef>
              <a:spcAft>
                <a:spcPts val="0"/>
              </a:spcAft>
              <a:buClr>
                <a:schemeClr val="lt2"/>
              </a:buClr>
              <a:buSzPts val="4000"/>
              <a:buNone/>
              <a:defRPr sz="4000">
                <a:solidFill>
                  <a:schemeClr val="lt2"/>
                </a:solidFill>
              </a:defRPr>
            </a:lvl4pPr>
            <a:lvl5pPr lvl="4" algn="ctr">
              <a:spcBef>
                <a:spcPts val="0"/>
              </a:spcBef>
              <a:spcAft>
                <a:spcPts val="0"/>
              </a:spcAft>
              <a:buClr>
                <a:schemeClr val="lt2"/>
              </a:buClr>
              <a:buSzPts val="4000"/>
              <a:buNone/>
              <a:defRPr sz="4000">
                <a:solidFill>
                  <a:schemeClr val="lt2"/>
                </a:solidFill>
              </a:defRPr>
            </a:lvl5pPr>
            <a:lvl6pPr lvl="5" algn="ctr">
              <a:spcBef>
                <a:spcPts val="0"/>
              </a:spcBef>
              <a:spcAft>
                <a:spcPts val="0"/>
              </a:spcAft>
              <a:buClr>
                <a:schemeClr val="lt2"/>
              </a:buClr>
              <a:buSzPts val="4000"/>
              <a:buNone/>
              <a:defRPr sz="4000">
                <a:solidFill>
                  <a:schemeClr val="lt2"/>
                </a:solidFill>
              </a:defRPr>
            </a:lvl6pPr>
            <a:lvl7pPr lvl="6" algn="ctr">
              <a:spcBef>
                <a:spcPts val="0"/>
              </a:spcBef>
              <a:spcAft>
                <a:spcPts val="0"/>
              </a:spcAft>
              <a:buClr>
                <a:schemeClr val="lt2"/>
              </a:buClr>
              <a:buSzPts val="4000"/>
              <a:buNone/>
              <a:defRPr sz="4000">
                <a:solidFill>
                  <a:schemeClr val="lt2"/>
                </a:solidFill>
              </a:defRPr>
            </a:lvl7pPr>
            <a:lvl8pPr lvl="7" algn="ctr">
              <a:spcBef>
                <a:spcPts val="0"/>
              </a:spcBef>
              <a:spcAft>
                <a:spcPts val="0"/>
              </a:spcAft>
              <a:buClr>
                <a:schemeClr val="lt2"/>
              </a:buClr>
              <a:buSzPts val="4000"/>
              <a:buNone/>
              <a:defRPr sz="4000">
                <a:solidFill>
                  <a:schemeClr val="lt2"/>
                </a:solidFill>
              </a:defRPr>
            </a:lvl8pPr>
            <a:lvl9pPr lvl="8" algn="ctr">
              <a:spcBef>
                <a:spcPts val="0"/>
              </a:spcBef>
              <a:spcAft>
                <a:spcPts val="0"/>
              </a:spcAft>
              <a:buClr>
                <a:schemeClr val="lt2"/>
              </a:buClr>
              <a:buSzPts val="4000"/>
              <a:buNone/>
              <a:defRPr sz="4000">
                <a:solidFill>
                  <a:schemeClr val="lt2"/>
                </a:solidFill>
              </a:defRPr>
            </a:lvl9pPr>
          </a:lstStyle>
          <a:p/>
        </p:txBody>
      </p:sp>
      <p:sp>
        <p:nvSpPr>
          <p:cNvPr id="761" name="Google Shape;761;p76"/>
          <p:cNvSpPr txBox="1"/>
          <p:nvPr>
            <p:ph idx="2" type="subTitle"/>
          </p:nvPr>
        </p:nvSpPr>
        <p:spPr>
          <a:xfrm>
            <a:off x="3583975" y="2390125"/>
            <a:ext cx="592500" cy="592500"/>
          </a:xfrm>
          <a:prstGeom prst="rect">
            <a:avLst/>
          </a:prstGeom>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5"/>
              </a:buClr>
              <a:buSzPts val="4000"/>
              <a:buNone/>
              <a:defRPr sz="4000">
                <a:solidFill>
                  <a:schemeClr val="accent5"/>
                </a:solidFill>
              </a:defRPr>
            </a:lvl1pPr>
            <a:lvl2pPr lvl="1" algn="ctr">
              <a:spcBef>
                <a:spcPts val="0"/>
              </a:spcBef>
              <a:spcAft>
                <a:spcPts val="0"/>
              </a:spcAft>
              <a:buClr>
                <a:schemeClr val="accent5"/>
              </a:buClr>
              <a:buSzPts val="4000"/>
              <a:buNone/>
              <a:defRPr sz="4000">
                <a:solidFill>
                  <a:schemeClr val="accent5"/>
                </a:solidFill>
              </a:defRPr>
            </a:lvl2pPr>
            <a:lvl3pPr lvl="2" algn="ctr">
              <a:spcBef>
                <a:spcPts val="0"/>
              </a:spcBef>
              <a:spcAft>
                <a:spcPts val="0"/>
              </a:spcAft>
              <a:buClr>
                <a:schemeClr val="accent5"/>
              </a:buClr>
              <a:buSzPts val="4000"/>
              <a:buNone/>
              <a:defRPr sz="4000">
                <a:solidFill>
                  <a:schemeClr val="accent5"/>
                </a:solidFill>
              </a:defRPr>
            </a:lvl3pPr>
            <a:lvl4pPr lvl="3" algn="ctr">
              <a:spcBef>
                <a:spcPts val="0"/>
              </a:spcBef>
              <a:spcAft>
                <a:spcPts val="0"/>
              </a:spcAft>
              <a:buClr>
                <a:schemeClr val="accent5"/>
              </a:buClr>
              <a:buSzPts val="4000"/>
              <a:buNone/>
              <a:defRPr sz="4000">
                <a:solidFill>
                  <a:schemeClr val="accent5"/>
                </a:solidFill>
              </a:defRPr>
            </a:lvl4pPr>
            <a:lvl5pPr lvl="4" algn="ctr">
              <a:spcBef>
                <a:spcPts val="0"/>
              </a:spcBef>
              <a:spcAft>
                <a:spcPts val="0"/>
              </a:spcAft>
              <a:buClr>
                <a:schemeClr val="accent5"/>
              </a:buClr>
              <a:buSzPts val="4000"/>
              <a:buNone/>
              <a:defRPr sz="4000">
                <a:solidFill>
                  <a:schemeClr val="accent5"/>
                </a:solidFill>
              </a:defRPr>
            </a:lvl5pPr>
            <a:lvl6pPr lvl="5" algn="ctr">
              <a:spcBef>
                <a:spcPts val="0"/>
              </a:spcBef>
              <a:spcAft>
                <a:spcPts val="0"/>
              </a:spcAft>
              <a:buClr>
                <a:schemeClr val="accent5"/>
              </a:buClr>
              <a:buSzPts val="4000"/>
              <a:buNone/>
              <a:defRPr sz="4000">
                <a:solidFill>
                  <a:schemeClr val="accent5"/>
                </a:solidFill>
              </a:defRPr>
            </a:lvl6pPr>
            <a:lvl7pPr lvl="6" algn="ctr">
              <a:spcBef>
                <a:spcPts val="0"/>
              </a:spcBef>
              <a:spcAft>
                <a:spcPts val="0"/>
              </a:spcAft>
              <a:buClr>
                <a:schemeClr val="accent5"/>
              </a:buClr>
              <a:buSzPts val="4000"/>
              <a:buNone/>
              <a:defRPr sz="4000">
                <a:solidFill>
                  <a:schemeClr val="accent5"/>
                </a:solidFill>
              </a:defRPr>
            </a:lvl7pPr>
            <a:lvl8pPr lvl="7" algn="ctr">
              <a:spcBef>
                <a:spcPts val="0"/>
              </a:spcBef>
              <a:spcAft>
                <a:spcPts val="0"/>
              </a:spcAft>
              <a:buClr>
                <a:schemeClr val="accent5"/>
              </a:buClr>
              <a:buSzPts val="4000"/>
              <a:buNone/>
              <a:defRPr sz="4000">
                <a:solidFill>
                  <a:schemeClr val="accent5"/>
                </a:solidFill>
              </a:defRPr>
            </a:lvl8pPr>
            <a:lvl9pPr lvl="8" algn="ctr">
              <a:spcBef>
                <a:spcPts val="0"/>
              </a:spcBef>
              <a:spcAft>
                <a:spcPts val="0"/>
              </a:spcAft>
              <a:buClr>
                <a:schemeClr val="accent5"/>
              </a:buClr>
              <a:buSzPts val="4000"/>
              <a:buNone/>
              <a:defRPr sz="4000">
                <a:solidFill>
                  <a:schemeClr val="accent5"/>
                </a:solidFill>
              </a:defRPr>
            </a:lvl9pPr>
          </a:lstStyle>
          <a:p/>
        </p:txBody>
      </p:sp>
      <p:sp>
        <p:nvSpPr>
          <p:cNvPr id="762" name="Google Shape;762;p76"/>
          <p:cNvSpPr txBox="1"/>
          <p:nvPr>
            <p:ph idx="3" type="subTitle"/>
          </p:nvPr>
        </p:nvSpPr>
        <p:spPr>
          <a:xfrm>
            <a:off x="6595775" y="2390125"/>
            <a:ext cx="592500" cy="592500"/>
          </a:xfrm>
          <a:prstGeom prst="rect">
            <a:avLst/>
          </a:prstGeom>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2"/>
              </a:buClr>
              <a:buSzPts val="4000"/>
              <a:buNone/>
              <a:defRPr sz="4000">
                <a:solidFill>
                  <a:schemeClr val="accent2"/>
                </a:solidFill>
              </a:defRPr>
            </a:lvl1pPr>
            <a:lvl2pPr lvl="1" algn="ctr">
              <a:spcBef>
                <a:spcPts val="0"/>
              </a:spcBef>
              <a:spcAft>
                <a:spcPts val="0"/>
              </a:spcAft>
              <a:buClr>
                <a:schemeClr val="accent2"/>
              </a:buClr>
              <a:buSzPts val="4000"/>
              <a:buNone/>
              <a:defRPr sz="4000">
                <a:solidFill>
                  <a:schemeClr val="accent2"/>
                </a:solidFill>
              </a:defRPr>
            </a:lvl2pPr>
            <a:lvl3pPr lvl="2" algn="ctr">
              <a:spcBef>
                <a:spcPts val="0"/>
              </a:spcBef>
              <a:spcAft>
                <a:spcPts val="0"/>
              </a:spcAft>
              <a:buClr>
                <a:schemeClr val="accent2"/>
              </a:buClr>
              <a:buSzPts val="4000"/>
              <a:buNone/>
              <a:defRPr sz="4000">
                <a:solidFill>
                  <a:schemeClr val="accent2"/>
                </a:solidFill>
              </a:defRPr>
            </a:lvl3pPr>
            <a:lvl4pPr lvl="3" algn="ctr">
              <a:spcBef>
                <a:spcPts val="0"/>
              </a:spcBef>
              <a:spcAft>
                <a:spcPts val="0"/>
              </a:spcAft>
              <a:buClr>
                <a:schemeClr val="accent2"/>
              </a:buClr>
              <a:buSzPts val="4000"/>
              <a:buNone/>
              <a:defRPr sz="4000">
                <a:solidFill>
                  <a:schemeClr val="accent2"/>
                </a:solidFill>
              </a:defRPr>
            </a:lvl4pPr>
            <a:lvl5pPr lvl="4" algn="ctr">
              <a:spcBef>
                <a:spcPts val="0"/>
              </a:spcBef>
              <a:spcAft>
                <a:spcPts val="0"/>
              </a:spcAft>
              <a:buClr>
                <a:schemeClr val="accent2"/>
              </a:buClr>
              <a:buSzPts val="4000"/>
              <a:buNone/>
              <a:defRPr sz="4000">
                <a:solidFill>
                  <a:schemeClr val="accent2"/>
                </a:solidFill>
              </a:defRPr>
            </a:lvl5pPr>
            <a:lvl6pPr lvl="5" algn="ctr">
              <a:spcBef>
                <a:spcPts val="0"/>
              </a:spcBef>
              <a:spcAft>
                <a:spcPts val="0"/>
              </a:spcAft>
              <a:buClr>
                <a:schemeClr val="accent2"/>
              </a:buClr>
              <a:buSzPts val="4000"/>
              <a:buNone/>
              <a:defRPr sz="4000">
                <a:solidFill>
                  <a:schemeClr val="accent2"/>
                </a:solidFill>
              </a:defRPr>
            </a:lvl6pPr>
            <a:lvl7pPr lvl="6" algn="ctr">
              <a:spcBef>
                <a:spcPts val="0"/>
              </a:spcBef>
              <a:spcAft>
                <a:spcPts val="0"/>
              </a:spcAft>
              <a:buClr>
                <a:schemeClr val="accent2"/>
              </a:buClr>
              <a:buSzPts val="4000"/>
              <a:buNone/>
              <a:defRPr sz="4000">
                <a:solidFill>
                  <a:schemeClr val="accent2"/>
                </a:solidFill>
              </a:defRPr>
            </a:lvl7pPr>
            <a:lvl8pPr lvl="7" algn="ctr">
              <a:spcBef>
                <a:spcPts val="0"/>
              </a:spcBef>
              <a:spcAft>
                <a:spcPts val="0"/>
              </a:spcAft>
              <a:buClr>
                <a:schemeClr val="accent2"/>
              </a:buClr>
              <a:buSzPts val="4000"/>
              <a:buNone/>
              <a:defRPr sz="4000">
                <a:solidFill>
                  <a:schemeClr val="accent2"/>
                </a:solidFill>
              </a:defRPr>
            </a:lvl8pPr>
            <a:lvl9pPr lvl="8" algn="ctr">
              <a:spcBef>
                <a:spcPts val="0"/>
              </a:spcBef>
              <a:spcAft>
                <a:spcPts val="0"/>
              </a:spcAft>
              <a:buClr>
                <a:schemeClr val="accent2"/>
              </a:buClr>
              <a:buSzPts val="4000"/>
              <a:buNone/>
              <a:defRPr sz="4000">
                <a:solidFill>
                  <a:schemeClr val="accent2"/>
                </a:solidFill>
              </a:defRPr>
            </a:lvl9pPr>
          </a:lstStyle>
          <a:p/>
        </p:txBody>
      </p:sp>
      <p:sp>
        <p:nvSpPr>
          <p:cNvPr id="763" name="Google Shape;763;p76"/>
          <p:cNvSpPr txBox="1"/>
          <p:nvPr>
            <p:ph idx="4" type="body"/>
          </p:nvPr>
        </p:nvSpPr>
        <p:spPr>
          <a:xfrm>
            <a:off x="64942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2"/>
              </a:buClr>
              <a:buSzPts val="1000"/>
              <a:buChar char="●"/>
              <a:defRPr>
                <a:solidFill>
                  <a:schemeClr val="accent2"/>
                </a:solidFill>
              </a:defRPr>
            </a:lvl1pPr>
            <a:lvl2pPr indent="-292100" lvl="1" marL="914400">
              <a:spcBef>
                <a:spcPts val="0"/>
              </a:spcBef>
              <a:spcAft>
                <a:spcPts val="0"/>
              </a:spcAft>
              <a:buClr>
                <a:schemeClr val="accent2"/>
              </a:buClr>
              <a:buSzPts val="1000"/>
              <a:buChar char="○"/>
              <a:defRPr>
                <a:solidFill>
                  <a:schemeClr val="accent2"/>
                </a:solidFill>
              </a:defRPr>
            </a:lvl2pPr>
            <a:lvl3pPr indent="-292100" lvl="2" marL="1371600">
              <a:spcBef>
                <a:spcPts val="0"/>
              </a:spcBef>
              <a:spcAft>
                <a:spcPts val="0"/>
              </a:spcAft>
              <a:buClr>
                <a:schemeClr val="accent2"/>
              </a:buClr>
              <a:buSzPts val="1000"/>
              <a:buChar char="■"/>
              <a:defRPr>
                <a:solidFill>
                  <a:schemeClr val="accent2"/>
                </a:solidFill>
              </a:defRPr>
            </a:lvl3pPr>
            <a:lvl4pPr indent="-292100" lvl="3" marL="1828800">
              <a:spcBef>
                <a:spcPts val="0"/>
              </a:spcBef>
              <a:spcAft>
                <a:spcPts val="0"/>
              </a:spcAft>
              <a:buClr>
                <a:schemeClr val="accent2"/>
              </a:buClr>
              <a:buSzPts val="1000"/>
              <a:buChar char="●"/>
              <a:defRPr>
                <a:solidFill>
                  <a:schemeClr val="accent2"/>
                </a:solidFill>
              </a:defRPr>
            </a:lvl4pPr>
            <a:lvl5pPr indent="-292100" lvl="4" marL="2286000">
              <a:spcBef>
                <a:spcPts val="0"/>
              </a:spcBef>
              <a:spcAft>
                <a:spcPts val="0"/>
              </a:spcAft>
              <a:buClr>
                <a:schemeClr val="accent2"/>
              </a:buClr>
              <a:buSzPts val="1000"/>
              <a:buChar char="○"/>
              <a:defRPr>
                <a:solidFill>
                  <a:schemeClr val="accent2"/>
                </a:solidFill>
              </a:defRPr>
            </a:lvl5pPr>
            <a:lvl6pPr indent="-292100" lvl="5" marL="2743200">
              <a:spcBef>
                <a:spcPts val="0"/>
              </a:spcBef>
              <a:spcAft>
                <a:spcPts val="0"/>
              </a:spcAft>
              <a:buClr>
                <a:schemeClr val="accent2"/>
              </a:buClr>
              <a:buSzPts val="1000"/>
              <a:buChar char="■"/>
              <a:defRPr>
                <a:solidFill>
                  <a:schemeClr val="accent2"/>
                </a:solidFill>
              </a:defRPr>
            </a:lvl6pPr>
            <a:lvl7pPr indent="-292100" lvl="6" marL="3200400">
              <a:spcBef>
                <a:spcPts val="0"/>
              </a:spcBef>
              <a:spcAft>
                <a:spcPts val="0"/>
              </a:spcAft>
              <a:buClr>
                <a:schemeClr val="accent2"/>
              </a:buClr>
              <a:buSzPts val="10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92100" lvl="8" marL="4114800">
              <a:spcBef>
                <a:spcPts val="0"/>
              </a:spcBef>
              <a:spcAft>
                <a:spcPts val="0"/>
              </a:spcAft>
              <a:buClr>
                <a:schemeClr val="accent2"/>
              </a:buClr>
              <a:buSzPts val="1000"/>
              <a:buChar char="■"/>
              <a:defRPr>
                <a:solidFill>
                  <a:schemeClr val="accent2"/>
                </a:solidFill>
              </a:defRPr>
            </a:lvl9pPr>
          </a:lstStyle>
          <a:p/>
        </p:txBody>
      </p:sp>
      <p:sp>
        <p:nvSpPr>
          <p:cNvPr id="764" name="Google Shape;764;p76"/>
          <p:cNvSpPr txBox="1"/>
          <p:nvPr>
            <p:ph idx="12" type="sldNum"/>
          </p:nvPr>
        </p:nvSpPr>
        <p:spPr>
          <a:xfrm>
            <a:off x="8498350" y="4497850"/>
            <a:ext cx="645900" cy="646500"/>
          </a:xfrm>
          <a:prstGeom prst="rect">
            <a:avLst/>
          </a:prstGeom>
          <a:solidFill>
            <a:schemeClr val="accent3"/>
          </a:solidFill>
        </p:spPr>
        <p:txBody>
          <a:bodyPr anchorCtr="0" anchor="ctr" bIns="91425" lIns="91425" spcFirstLastPara="1" rIns="91425" wrap="square" tIns="91425">
            <a:noAutofit/>
          </a:bodyPr>
          <a:lstStyle>
            <a:lvl1pPr lvl="0" rtl="0">
              <a:buNone/>
              <a:defRPr sz="2000">
                <a:solidFill>
                  <a:schemeClr val="accent2"/>
                </a:solidFill>
              </a:defRPr>
            </a:lvl1pPr>
            <a:lvl2pPr lvl="1" rtl="0">
              <a:buNone/>
              <a:defRPr sz="2000">
                <a:solidFill>
                  <a:schemeClr val="accent2"/>
                </a:solidFill>
              </a:defRPr>
            </a:lvl2pPr>
            <a:lvl3pPr lvl="2" rtl="0">
              <a:buNone/>
              <a:defRPr sz="2000">
                <a:solidFill>
                  <a:schemeClr val="accent2"/>
                </a:solidFill>
              </a:defRPr>
            </a:lvl3pPr>
            <a:lvl4pPr lvl="3" rtl="0">
              <a:buNone/>
              <a:defRPr sz="2000">
                <a:solidFill>
                  <a:schemeClr val="accent2"/>
                </a:solidFill>
              </a:defRPr>
            </a:lvl4pPr>
            <a:lvl5pPr lvl="4" rtl="0">
              <a:buNone/>
              <a:defRPr sz="2000">
                <a:solidFill>
                  <a:schemeClr val="accent2"/>
                </a:solidFill>
              </a:defRPr>
            </a:lvl5pPr>
            <a:lvl6pPr lvl="5" rtl="0">
              <a:buNone/>
              <a:defRPr sz="2000">
                <a:solidFill>
                  <a:schemeClr val="accent2"/>
                </a:solidFill>
              </a:defRPr>
            </a:lvl6pPr>
            <a:lvl7pPr lvl="6" rtl="0">
              <a:buNone/>
              <a:defRPr sz="2000">
                <a:solidFill>
                  <a:schemeClr val="accent2"/>
                </a:solidFill>
              </a:defRPr>
            </a:lvl7pPr>
            <a:lvl8pPr lvl="7" rtl="0">
              <a:buNone/>
              <a:defRPr sz="2000">
                <a:solidFill>
                  <a:schemeClr val="accent2"/>
                </a:solidFill>
              </a:defRPr>
            </a:lvl8pPr>
            <a:lvl9pPr lvl="8" rtl="0">
              <a:buNone/>
              <a:defRPr sz="2000">
                <a:solidFill>
                  <a:schemeClr val="accent2"/>
                </a:solidFill>
              </a:defRPr>
            </a:lvl9pPr>
          </a:lstStyle>
          <a:p>
            <a:pPr indent="0" lvl="0" marL="0" rtl="0" algn="ctr">
              <a:spcBef>
                <a:spcPts val="0"/>
              </a:spcBef>
              <a:spcAft>
                <a:spcPts val="0"/>
              </a:spcAft>
              <a:buNone/>
            </a:pPr>
            <a:fld id="{00000000-1234-1234-1234-123412341234}" type="slidenum">
              <a:rPr lang="en"/>
              <a:t>‹#›</a:t>
            </a:fld>
            <a:endParaRPr/>
          </a:p>
        </p:txBody>
      </p:sp>
      <p:sp>
        <p:nvSpPr>
          <p:cNvPr id="765" name="Google Shape;765;p76"/>
          <p:cNvSpPr txBox="1"/>
          <p:nvPr>
            <p:ph idx="5" type="body"/>
          </p:nvPr>
        </p:nvSpPr>
        <p:spPr>
          <a:xfrm>
            <a:off x="3998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66" name="Google Shape;766;p76"/>
          <p:cNvSpPr txBox="1"/>
          <p:nvPr>
            <p:ph idx="6" type="body"/>
          </p:nvPr>
        </p:nvSpPr>
        <p:spPr>
          <a:xfrm>
            <a:off x="34518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5"/>
              </a:buClr>
              <a:buSzPts val="1000"/>
              <a:buChar char="●"/>
              <a:defRPr>
                <a:solidFill>
                  <a:schemeClr val="accent5"/>
                </a:solidFill>
              </a:defRPr>
            </a:lvl1pPr>
            <a:lvl2pPr indent="-292100" lvl="1" marL="914400">
              <a:spcBef>
                <a:spcPts val="0"/>
              </a:spcBef>
              <a:spcAft>
                <a:spcPts val="0"/>
              </a:spcAft>
              <a:buClr>
                <a:schemeClr val="accent5"/>
              </a:buClr>
              <a:buSzPts val="1000"/>
              <a:buChar char="○"/>
              <a:defRPr>
                <a:solidFill>
                  <a:schemeClr val="accent5"/>
                </a:solidFill>
              </a:defRPr>
            </a:lvl2pPr>
            <a:lvl3pPr indent="-292100" lvl="2" marL="1371600">
              <a:spcBef>
                <a:spcPts val="0"/>
              </a:spcBef>
              <a:spcAft>
                <a:spcPts val="0"/>
              </a:spcAft>
              <a:buClr>
                <a:schemeClr val="accent5"/>
              </a:buClr>
              <a:buSzPts val="1000"/>
              <a:buChar char="■"/>
              <a:defRPr>
                <a:solidFill>
                  <a:schemeClr val="accent5"/>
                </a:solidFill>
              </a:defRPr>
            </a:lvl3pPr>
            <a:lvl4pPr indent="-292100" lvl="3" marL="1828800">
              <a:spcBef>
                <a:spcPts val="0"/>
              </a:spcBef>
              <a:spcAft>
                <a:spcPts val="0"/>
              </a:spcAft>
              <a:buClr>
                <a:schemeClr val="accent5"/>
              </a:buClr>
              <a:buSzPts val="1000"/>
              <a:buChar char="●"/>
              <a:defRPr>
                <a:solidFill>
                  <a:schemeClr val="accent5"/>
                </a:solidFill>
              </a:defRPr>
            </a:lvl4pPr>
            <a:lvl5pPr indent="-292100" lvl="4" marL="2286000">
              <a:spcBef>
                <a:spcPts val="0"/>
              </a:spcBef>
              <a:spcAft>
                <a:spcPts val="0"/>
              </a:spcAft>
              <a:buClr>
                <a:schemeClr val="accent5"/>
              </a:buClr>
              <a:buSzPts val="1000"/>
              <a:buChar char="○"/>
              <a:defRPr>
                <a:solidFill>
                  <a:schemeClr val="accent5"/>
                </a:solidFill>
              </a:defRPr>
            </a:lvl5pPr>
            <a:lvl6pPr indent="-292100" lvl="5" marL="2743200">
              <a:spcBef>
                <a:spcPts val="0"/>
              </a:spcBef>
              <a:spcAft>
                <a:spcPts val="0"/>
              </a:spcAft>
              <a:buClr>
                <a:schemeClr val="accent5"/>
              </a:buClr>
              <a:buSzPts val="1000"/>
              <a:buChar char="■"/>
              <a:defRPr>
                <a:solidFill>
                  <a:schemeClr val="accent5"/>
                </a:solidFill>
              </a:defRPr>
            </a:lvl6pPr>
            <a:lvl7pPr indent="-292100" lvl="6" marL="3200400">
              <a:spcBef>
                <a:spcPts val="0"/>
              </a:spcBef>
              <a:spcAft>
                <a:spcPts val="0"/>
              </a:spcAft>
              <a:buClr>
                <a:schemeClr val="accent5"/>
              </a:buClr>
              <a:buSzPts val="1000"/>
              <a:buChar char="●"/>
              <a:defRPr>
                <a:solidFill>
                  <a:schemeClr val="accent5"/>
                </a:solidFill>
              </a:defRPr>
            </a:lvl7pPr>
            <a:lvl8pPr indent="-292100" lvl="7" marL="3657600">
              <a:spcBef>
                <a:spcPts val="0"/>
              </a:spcBef>
              <a:spcAft>
                <a:spcPts val="0"/>
              </a:spcAft>
              <a:buClr>
                <a:schemeClr val="accent5"/>
              </a:buClr>
              <a:buSzPts val="1000"/>
              <a:buChar char="○"/>
              <a:defRPr>
                <a:solidFill>
                  <a:schemeClr val="accent5"/>
                </a:solidFill>
              </a:defRPr>
            </a:lvl8pPr>
            <a:lvl9pPr indent="-292100" lvl="8" marL="4114800">
              <a:spcBef>
                <a:spcPts val="0"/>
              </a:spcBef>
              <a:spcAft>
                <a:spcPts val="0"/>
              </a:spcAft>
              <a:buClr>
                <a:schemeClr val="accent5"/>
              </a:buClr>
              <a:buSzPts val="1000"/>
              <a:buChar char="■"/>
              <a:defRPr>
                <a:solidFill>
                  <a:schemeClr val="accent5"/>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7_1_1">
    <p:spTree>
      <p:nvGrpSpPr>
        <p:cNvPr id="767" name="Shape 767"/>
        <p:cNvGrpSpPr/>
        <p:nvPr/>
      </p:nvGrpSpPr>
      <p:grpSpPr>
        <a:xfrm>
          <a:off x="0" y="0"/>
          <a:ext cx="0" cy="0"/>
          <a:chOff x="0" y="0"/>
          <a:chExt cx="0" cy="0"/>
        </a:xfrm>
      </p:grpSpPr>
      <p:sp>
        <p:nvSpPr>
          <p:cNvPr id="768" name="Google Shape;768;p77"/>
          <p:cNvSpPr/>
          <p:nvPr/>
        </p:nvSpPr>
        <p:spPr>
          <a:xfrm>
            <a:off x="4559150" y="1890000"/>
            <a:ext cx="4572000" cy="325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69" name="Google Shape;769;p77"/>
          <p:cNvSpPr/>
          <p:nvPr/>
        </p:nvSpPr>
        <p:spPr>
          <a:xfrm>
            <a:off x="0" y="0"/>
            <a:ext cx="9144000" cy="189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0" name="Google Shape;770;p77"/>
          <p:cNvSpPr/>
          <p:nvPr/>
        </p:nvSpPr>
        <p:spPr>
          <a:xfrm>
            <a:off x="4809800" y="2145150"/>
            <a:ext cx="4080300" cy="27819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1" name="Google Shape;771;p77"/>
          <p:cNvSpPr/>
          <p:nvPr/>
        </p:nvSpPr>
        <p:spPr>
          <a:xfrm>
            <a:off x="4887800" y="2217775"/>
            <a:ext cx="3924300" cy="2638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2" name="Google Shape;772;p77"/>
          <p:cNvSpPr/>
          <p:nvPr/>
        </p:nvSpPr>
        <p:spPr>
          <a:xfrm>
            <a:off x="245600" y="2138075"/>
            <a:ext cx="4080300" cy="2781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3" name="Google Shape;773;p77"/>
          <p:cNvSpPr/>
          <p:nvPr/>
        </p:nvSpPr>
        <p:spPr>
          <a:xfrm>
            <a:off x="323600" y="2210650"/>
            <a:ext cx="3924300" cy="2638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4" name="Google Shape;774;p77"/>
          <p:cNvSpPr txBox="1"/>
          <p:nvPr>
            <p:ph type="title"/>
          </p:nvPr>
        </p:nvSpPr>
        <p:spPr>
          <a:xfrm>
            <a:off x="447800" y="391333"/>
            <a:ext cx="8243700" cy="1139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3"/>
              </a:buClr>
              <a:buSzPts val="5400"/>
              <a:buNone/>
              <a:defRPr sz="5400">
                <a:solidFill>
                  <a:schemeClr val="accent3"/>
                </a:solidFill>
              </a:defRPr>
            </a:lvl1pPr>
            <a:lvl2pPr lvl="1">
              <a:lnSpc>
                <a:spcPct val="80000"/>
              </a:lnSpc>
              <a:spcBef>
                <a:spcPts val="0"/>
              </a:spcBef>
              <a:spcAft>
                <a:spcPts val="0"/>
              </a:spcAft>
              <a:buClr>
                <a:schemeClr val="accent3"/>
              </a:buClr>
              <a:buSzPts val="5400"/>
              <a:buNone/>
              <a:defRPr sz="5400">
                <a:solidFill>
                  <a:schemeClr val="accent3"/>
                </a:solidFill>
              </a:defRPr>
            </a:lvl2pPr>
            <a:lvl3pPr lvl="2">
              <a:lnSpc>
                <a:spcPct val="80000"/>
              </a:lnSpc>
              <a:spcBef>
                <a:spcPts val="0"/>
              </a:spcBef>
              <a:spcAft>
                <a:spcPts val="0"/>
              </a:spcAft>
              <a:buClr>
                <a:schemeClr val="accent3"/>
              </a:buClr>
              <a:buSzPts val="5400"/>
              <a:buNone/>
              <a:defRPr sz="5400">
                <a:solidFill>
                  <a:schemeClr val="accent3"/>
                </a:solidFill>
              </a:defRPr>
            </a:lvl3pPr>
            <a:lvl4pPr lvl="3">
              <a:lnSpc>
                <a:spcPct val="80000"/>
              </a:lnSpc>
              <a:spcBef>
                <a:spcPts val="0"/>
              </a:spcBef>
              <a:spcAft>
                <a:spcPts val="0"/>
              </a:spcAft>
              <a:buClr>
                <a:schemeClr val="accent3"/>
              </a:buClr>
              <a:buSzPts val="5400"/>
              <a:buNone/>
              <a:defRPr sz="5400">
                <a:solidFill>
                  <a:schemeClr val="accent3"/>
                </a:solidFill>
              </a:defRPr>
            </a:lvl4pPr>
            <a:lvl5pPr lvl="4">
              <a:lnSpc>
                <a:spcPct val="80000"/>
              </a:lnSpc>
              <a:spcBef>
                <a:spcPts val="0"/>
              </a:spcBef>
              <a:spcAft>
                <a:spcPts val="0"/>
              </a:spcAft>
              <a:buClr>
                <a:schemeClr val="accent3"/>
              </a:buClr>
              <a:buSzPts val="5400"/>
              <a:buNone/>
              <a:defRPr sz="5400">
                <a:solidFill>
                  <a:schemeClr val="accent3"/>
                </a:solidFill>
              </a:defRPr>
            </a:lvl5pPr>
            <a:lvl6pPr lvl="5">
              <a:lnSpc>
                <a:spcPct val="80000"/>
              </a:lnSpc>
              <a:spcBef>
                <a:spcPts val="0"/>
              </a:spcBef>
              <a:spcAft>
                <a:spcPts val="0"/>
              </a:spcAft>
              <a:buClr>
                <a:schemeClr val="accent3"/>
              </a:buClr>
              <a:buSzPts val="5400"/>
              <a:buNone/>
              <a:defRPr sz="5400">
                <a:solidFill>
                  <a:schemeClr val="accent3"/>
                </a:solidFill>
              </a:defRPr>
            </a:lvl6pPr>
            <a:lvl7pPr lvl="6">
              <a:lnSpc>
                <a:spcPct val="80000"/>
              </a:lnSpc>
              <a:spcBef>
                <a:spcPts val="0"/>
              </a:spcBef>
              <a:spcAft>
                <a:spcPts val="0"/>
              </a:spcAft>
              <a:buClr>
                <a:schemeClr val="accent3"/>
              </a:buClr>
              <a:buSzPts val="5400"/>
              <a:buNone/>
              <a:defRPr sz="5400">
                <a:solidFill>
                  <a:schemeClr val="accent3"/>
                </a:solidFill>
              </a:defRPr>
            </a:lvl7pPr>
            <a:lvl8pPr lvl="7">
              <a:lnSpc>
                <a:spcPct val="80000"/>
              </a:lnSpc>
              <a:spcBef>
                <a:spcPts val="0"/>
              </a:spcBef>
              <a:spcAft>
                <a:spcPts val="0"/>
              </a:spcAft>
              <a:buClr>
                <a:schemeClr val="accent3"/>
              </a:buClr>
              <a:buSzPts val="5400"/>
              <a:buNone/>
              <a:defRPr sz="5400">
                <a:solidFill>
                  <a:schemeClr val="accent3"/>
                </a:solidFill>
              </a:defRPr>
            </a:lvl8pPr>
            <a:lvl9pPr lvl="8">
              <a:lnSpc>
                <a:spcPct val="80000"/>
              </a:lnSpc>
              <a:spcBef>
                <a:spcPts val="0"/>
              </a:spcBef>
              <a:spcAft>
                <a:spcPts val="0"/>
              </a:spcAft>
              <a:buClr>
                <a:schemeClr val="accent3"/>
              </a:buClr>
              <a:buSzPts val="5400"/>
              <a:buNone/>
              <a:defRPr sz="5400">
                <a:solidFill>
                  <a:schemeClr val="accent3"/>
                </a:solidFill>
              </a:defRPr>
            </a:lvl9pPr>
          </a:lstStyle>
          <a:p/>
        </p:txBody>
      </p:sp>
      <p:sp>
        <p:nvSpPr>
          <p:cNvPr id="775" name="Google Shape;775;p77"/>
          <p:cNvSpPr txBox="1"/>
          <p:nvPr>
            <p:ph idx="1" type="subTitle"/>
          </p:nvPr>
        </p:nvSpPr>
        <p:spPr>
          <a:xfrm>
            <a:off x="525100" y="2390475"/>
            <a:ext cx="592500" cy="592500"/>
          </a:xfrm>
          <a:prstGeom prst="rect">
            <a:avLst/>
          </a:prstGeom>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2"/>
              </a:buClr>
              <a:buSzPts val="4000"/>
              <a:buNone/>
              <a:defRPr sz="4000">
                <a:solidFill>
                  <a:schemeClr val="lt2"/>
                </a:solidFill>
              </a:defRPr>
            </a:lvl1pPr>
            <a:lvl2pPr lvl="1" algn="ctr">
              <a:spcBef>
                <a:spcPts val="0"/>
              </a:spcBef>
              <a:spcAft>
                <a:spcPts val="0"/>
              </a:spcAft>
              <a:buClr>
                <a:schemeClr val="lt2"/>
              </a:buClr>
              <a:buSzPts val="4000"/>
              <a:buNone/>
              <a:defRPr sz="4000">
                <a:solidFill>
                  <a:schemeClr val="lt2"/>
                </a:solidFill>
              </a:defRPr>
            </a:lvl2pPr>
            <a:lvl3pPr lvl="2" algn="ctr">
              <a:spcBef>
                <a:spcPts val="0"/>
              </a:spcBef>
              <a:spcAft>
                <a:spcPts val="0"/>
              </a:spcAft>
              <a:buClr>
                <a:schemeClr val="lt2"/>
              </a:buClr>
              <a:buSzPts val="4000"/>
              <a:buNone/>
              <a:defRPr sz="4000">
                <a:solidFill>
                  <a:schemeClr val="lt2"/>
                </a:solidFill>
              </a:defRPr>
            </a:lvl3pPr>
            <a:lvl4pPr lvl="3" algn="ctr">
              <a:spcBef>
                <a:spcPts val="0"/>
              </a:spcBef>
              <a:spcAft>
                <a:spcPts val="0"/>
              </a:spcAft>
              <a:buClr>
                <a:schemeClr val="lt2"/>
              </a:buClr>
              <a:buSzPts val="4000"/>
              <a:buNone/>
              <a:defRPr sz="4000">
                <a:solidFill>
                  <a:schemeClr val="lt2"/>
                </a:solidFill>
              </a:defRPr>
            </a:lvl4pPr>
            <a:lvl5pPr lvl="4" algn="ctr">
              <a:spcBef>
                <a:spcPts val="0"/>
              </a:spcBef>
              <a:spcAft>
                <a:spcPts val="0"/>
              </a:spcAft>
              <a:buClr>
                <a:schemeClr val="lt2"/>
              </a:buClr>
              <a:buSzPts val="4000"/>
              <a:buNone/>
              <a:defRPr sz="4000">
                <a:solidFill>
                  <a:schemeClr val="lt2"/>
                </a:solidFill>
              </a:defRPr>
            </a:lvl5pPr>
            <a:lvl6pPr lvl="5" algn="ctr">
              <a:spcBef>
                <a:spcPts val="0"/>
              </a:spcBef>
              <a:spcAft>
                <a:spcPts val="0"/>
              </a:spcAft>
              <a:buClr>
                <a:schemeClr val="lt2"/>
              </a:buClr>
              <a:buSzPts val="4000"/>
              <a:buNone/>
              <a:defRPr sz="4000">
                <a:solidFill>
                  <a:schemeClr val="lt2"/>
                </a:solidFill>
              </a:defRPr>
            </a:lvl6pPr>
            <a:lvl7pPr lvl="6" algn="ctr">
              <a:spcBef>
                <a:spcPts val="0"/>
              </a:spcBef>
              <a:spcAft>
                <a:spcPts val="0"/>
              </a:spcAft>
              <a:buClr>
                <a:schemeClr val="lt2"/>
              </a:buClr>
              <a:buSzPts val="4000"/>
              <a:buNone/>
              <a:defRPr sz="4000">
                <a:solidFill>
                  <a:schemeClr val="lt2"/>
                </a:solidFill>
              </a:defRPr>
            </a:lvl7pPr>
            <a:lvl8pPr lvl="7" algn="ctr">
              <a:spcBef>
                <a:spcPts val="0"/>
              </a:spcBef>
              <a:spcAft>
                <a:spcPts val="0"/>
              </a:spcAft>
              <a:buClr>
                <a:schemeClr val="lt2"/>
              </a:buClr>
              <a:buSzPts val="4000"/>
              <a:buNone/>
              <a:defRPr sz="4000">
                <a:solidFill>
                  <a:schemeClr val="lt2"/>
                </a:solidFill>
              </a:defRPr>
            </a:lvl8pPr>
            <a:lvl9pPr lvl="8" algn="ctr">
              <a:spcBef>
                <a:spcPts val="0"/>
              </a:spcBef>
              <a:spcAft>
                <a:spcPts val="0"/>
              </a:spcAft>
              <a:buClr>
                <a:schemeClr val="lt2"/>
              </a:buClr>
              <a:buSzPts val="4000"/>
              <a:buNone/>
              <a:defRPr sz="4000">
                <a:solidFill>
                  <a:schemeClr val="lt2"/>
                </a:solidFill>
              </a:defRPr>
            </a:lvl9pPr>
          </a:lstStyle>
          <a:p/>
        </p:txBody>
      </p:sp>
      <p:sp>
        <p:nvSpPr>
          <p:cNvPr id="776" name="Google Shape;776;p77"/>
          <p:cNvSpPr txBox="1"/>
          <p:nvPr>
            <p:ph idx="2" type="subTitle"/>
          </p:nvPr>
        </p:nvSpPr>
        <p:spPr>
          <a:xfrm>
            <a:off x="5098425" y="2390125"/>
            <a:ext cx="592500" cy="592500"/>
          </a:xfrm>
          <a:prstGeom prst="rect">
            <a:avLst/>
          </a:prstGeom>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accent5"/>
              </a:buClr>
              <a:buSzPts val="4000"/>
              <a:buNone/>
              <a:defRPr sz="4000">
                <a:solidFill>
                  <a:schemeClr val="accent5"/>
                </a:solidFill>
              </a:defRPr>
            </a:lvl1pPr>
            <a:lvl2pPr lvl="1" algn="ctr">
              <a:spcBef>
                <a:spcPts val="0"/>
              </a:spcBef>
              <a:spcAft>
                <a:spcPts val="0"/>
              </a:spcAft>
              <a:buClr>
                <a:schemeClr val="accent5"/>
              </a:buClr>
              <a:buSzPts val="4000"/>
              <a:buNone/>
              <a:defRPr sz="4000">
                <a:solidFill>
                  <a:schemeClr val="accent5"/>
                </a:solidFill>
              </a:defRPr>
            </a:lvl2pPr>
            <a:lvl3pPr lvl="2" algn="ctr">
              <a:spcBef>
                <a:spcPts val="0"/>
              </a:spcBef>
              <a:spcAft>
                <a:spcPts val="0"/>
              </a:spcAft>
              <a:buClr>
                <a:schemeClr val="accent5"/>
              </a:buClr>
              <a:buSzPts val="4000"/>
              <a:buNone/>
              <a:defRPr sz="4000">
                <a:solidFill>
                  <a:schemeClr val="accent5"/>
                </a:solidFill>
              </a:defRPr>
            </a:lvl3pPr>
            <a:lvl4pPr lvl="3" algn="ctr">
              <a:spcBef>
                <a:spcPts val="0"/>
              </a:spcBef>
              <a:spcAft>
                <a:spcPts val="0"/>
              </a:spcAft>
              <a:buClr>
                <a:schemeClr val="accent5"/>
              </a:buClr>
              <a:buSzPts val="4000"/>
              <a:buNone/>
              <a:defRPr sz="4000">
                <a:solidFill>
                  <a:schemeClr val="accent5"/>
                </a:solidFill>
              </a:defRPr>
            </a:lvl4pPr>
            <a:lvl5pPr lvl="4" algn="ctr">
              <a:spcBef>
                <a:spcPts val="0"/>
              </a:spcBef>
              <a:spcAft>
                <a:spcPts val="0"/>
              </a:spcAft>
              <a:buClr>
                <a:schemeClr val="accent5"/>
              </a:buClr>
              <a:buSzPts val="4000"/>
              <a:buNone/>
              <a:defRPr sz="4000">
                <a:solidFill>
                  <a:schemeClr val="accent5"/>
                </a:solidFill>
              </a:defRPr>
            </a:lvl5pPr>
            <a:lvl6pPr lvl="5" algn="ctr">
              <a:spcBef>
                <a:spcPts val="0"/>
              </a:spcBef>
              <a:spcAft>
                <a:spcPts val="0"/>
              </a:spcAft>
              <a:buClr>
                <a:schemeClr val="accent5"/>
              </a:buClr>
              <a:buSzPts val="4000"/>
              <a:buNone/>
              <a:defRPr sz="4000">
                <a:solidFill>
                  <a:schemeClr val="accent5"/>
                </a:solidFill>
              </a:defRPr>
            </a:lvl6pPr>
            <a:lvl7pPr lvl="6" algn="ctr">
              <a:spcBef>
                <a:spcPts val="0"/>
              </a:spcBef>
              <a:spcAft>
                <a:spcPts val="0"/>
              </a:spcAft>
              <a:buClr>
                <a:schemeClr val="accent5"/>
              </a:buClr>
              <a:buSzPts val="4000"/>
              <a:buNone/>
              <a:defRPr sz="4000">
                <a:solidFill>
                  <a:schemeClr val="accent5"/>
                </a:solidFill>
              </a:defRPr>
            </a:lvl7pPr>
            <a:lvl8pPr lvl="7" algn="ctr">
              <a:spcBef>
                <a:spcPts val="0"/>
              </a:spcBef>
              <a:spcAft>
                <a:spcPts val="0"/>
              </a:spcAft>
              <a:buClr>
                <a:schemeClr val="accent5"/>
              </a:buClr>
              <a:buSzPts val="4000"/>
              <a:buNone/>
              <a:defRPr sz="4000">
                <a:solidFill>
                  <a:schemeClr val="accent5"/>
                </a:solidFill>
              </a:defRPr>
            </a:lvl8pPr>
            <a:lvl9pPr lvl="8" algn="ctr">
              <a:spcBef>
                <a:spcPts val="0"/>
              </a:spcBef>
              <a:spcAft>
                <a:spcPts val="0"/>
              </a:spcAft>
              <a:buClr>
                <a:schemeClr val="accent5"/>
              </a:buClr>
              <a:buSzPts val="4000"/>
              <a:buNone/>
              <a:defRPr sz="4000">
                <a:solidFill>
                  <a:schemeClr val="accent5"/>
                </a:solidFill>
              </a:defRPr>
            </a:lvl9pPr>
          </a:lstStyle>
          <a:p/>
        </p:txBody>
      </p:sp>
      <p:sp>
        <p:nvSpPr>
          <p:cNvPr id="777" name="Google Shape;777;p77"/>
          <p:cNvSpPr txBox="1"/>
          <p:nvPr>
            <p:ph idx="3" type="body"/>
          </p:nvPr>
        </p:nvSpPr>
        <p:spPr>
          <a:xfrm>
            <a:off x="399800" y="3026475"/>
            <a:ext cx="2240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78" name="Google Shape;778;p77"/>
          <p:cNvSpPr txBox="1"/>
          <p:nvPr>
            <p:ph idx="4" type="body"/>
          </p:nvPr>
        </p:nvSpPr>
        <p:spPr>
          <a:xfrm>
            <a:off x="4966250" y="3026475"/>
            <a:ext cx="3779400" cy="1744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5"/>
              </a:buClr>
              <a:buSzPts val="1000"/>
              <a:buChar char="●"/>
              <a:defRPr>
                <a:solidFill>
                  <a:schemeClr val="accent5"/>
                </a:solidFill>
              </a:defRPr>
            </a:lvl1pPr>
            <a:lvl2pPr indent="-292100" lvl="1" marL="914400">
              <a:spcBef>
                <a:spcPts val="0"/>
              </a:spcBef>
              <a:spcAft>
                <a:spcPts val="0"/>
              </a:spcAft>
              <a:buClr>
                <a:schemeClr val="accent5"/>
              </a:buClr>
              <a:buSzPts val="1000"/>
              <a:buChar char="○"/>
              <a:defRPr>
                <a:solidFill>
                  <a:schemeClr val="accent5"/>
                </a:solidFill>
              </a:defRPr>
            </a:lvl2pPr>
            <a:lvl3pPr indent="-292100" lvl="2" marL="1371600">
              <a:spcBef>
                <a:spcPts val="0"/>
              </a:spcBef>
              <a:spcAft>
                <a:spcPts val="0"/>
              </a:spcAft>
              <a:buClr>
                <a:schemeClr val="accent5"/>
              </a:buClr>
              <a:buSzPts val="1000"/>
              <a:buChar char="■"/>
              <a:defRPr>
                <a:solidFill>
                  <a:schemeClr val="accent5"/>
                </a:solidFill>
              </a:defRPr>
            </a:lvl3pPr>
            <a:lvl4pPr indent="-292100" lvl="3" marL="1828800">
              <a:spcBef>
                <a:spcPts val="0"/>
              </a:spcBef>
              <a:spcAft>
                <a:spcPts val="0"/>
              </a:spcAft>
              <a:buClr>
                <a:schemeClr val="accent5"/>
              </a:buClr>
              <a:buSzPts val="1000"/>
              <a:buChar char="●"/>
              <a:defRPr>
                <a:solidFill>
                  <a:schemeClr val="accent5"/>
                </a:solidFill>
              </a:defRPr>
            </a:lvl4pPr>
            <a:lvl5pPr indent="-292100" lvl="4" marL="2286000">
              <a:spcBef>
                <a:spcPts val="0"/>
              </a:spcBef>
              <a:spcAft>
                <a:spcPts val="0"/>
              </a:spcAft>
              <a:buClr>
                <a:schemeClr val="accent5"/>
              </a:buClr>
              <a:buSzPts val="1000"/>
              <a:buChar char="○"/>
              <a:defRPr>
                <a:solidFill>
                  <a:schemeClr val="accent5"/>
                </a:solidFill>
              </a:defRPr>
            </a:lvl5pPr>
            <a:lvl6pPr indent="-292100" lvl="5" marL="2743200">
              <a:spcBef>
                <a:spcPts val="0"/>
              </a:spcBef>
              <a:spcAft>
                <a:spcPts val="0"/>
              </a:spcAft>
              <a:buClr>
                <a:schemeClr val="accent5"/>
              </a:buClr>
              <a:buSzPts val="1000"/>
              <a:buChar char="■"/>
              <a:defRPr>
                <a:solidFill>
                  <a:schemeClr val="accent5"/>
                </a:solidFill>
              </a:defRPr>
            </a:lvl6pPr>
            <a:lvl7pPr indent="-292100" lvl="6" marL="3200400">
              <a:spcBef>
                <a:spcPts val="0"/>
              </a:spcBef>
              <a:spcAft>
                <a:spcPts val="0"/>
              </a:spcAft>
              <a:buClr>
                <a:schemeClr val="accent5"/>
              </a:buClr>
              <a:buSzPts val="1000"/>
              <a:buChar char="●"/>
              <a:defRPr>
                <a:solidFill>
                  <a:schemeClr val="accent5"/>
                </a:solidFill>
              </a:defRPr>
            </a:lvl7pPr>
            <a:lvl8pPr indent="-292100" lvl="7" marL="3657600">
              <a:spcBef>
                <a:spcPts val="0"/>
              </a:spcBef>
              <a:spcAft>
                <a:spcPts val="0"/>
              </a:spcAft>
              <a:buClr>
                <a:schemeClr val="accent5"/>
              </a:buClr>
              <a:buSzPts val="1000"/>
              <a:buChar char="○"/>
              <a:defRPr>
                <a:solidFill>
                  <a:schemeClr val="accent5"/>
                </a:solidFill>
              </a:defRPr>
            </a:lvl8pPr>
            <a:lvl9pPr indent="-292100" lvl="8" marL="4114800">
              <a:spcBef>
                <a:spcPts val="0"/>
              </a:spcBef>
              <a:spcAft>
                <a:spcPts val="0"/>
              </a:spcAft>
              <a:buClr>
                <a:schemeClr val="accent5"/>
              </a:buClr>
              <a:buSzPts val="1000"/>
              <a:buChar char="■"/>
              <a:defRPr>
                <a:solidFill>
                  <a:schemeClr val="accent5"/>
                </a:solidFill>
              </a:defRPr>
            </a:lvl9pPr>
          </a:lstStyle>
          <a:p/>
        </p:txBody>
      </p:sp>
      <p:sp>
        <p:nvSpPr>
          <p:cNvPr id="779" name="Google Shape;779;p77"/>
          <p:cNvSpPr txBox="1"/>
          <p:nvPr>
            <p:ph idx="12" type="sldNum"/>
          </p:nvPr>
        </p:nvSpPr>
        <p:spPr>
          <a:xfrm>
            <a:off x="8498350" y="4497850"/>
            <a:ext cx="645900" cy="646500"/>
          </a:xfrm>
          <a:prstGeom prst="rect">
            <a:avLst/>
          </a:prstGeom>
          <a:solidFill>
            <a:schemeClr val="accent6"/>
          </a:solidFill>
        </p:spPr>
        <p:txBody>
          <a:bodyPr anchorCtr="0" anchor="ctr" bIns="91425" lIns="91425" spcFirstLastPara="1" rIns="91425" wrap="square" tIns="91425">
            <a:noAutofit/>
          </a:bodyPr>
          <a:lstStyle>
            <a:lvl1pPr lvl="0" rtl="0">
              <a:buNone/>
              <a:defRPr sz="2000">
                <a:solidFill>
                  <a:schemeClr val="accent5"/>
                </a:solidFill>
              </a:defRPr>
            </a:lvl1pPr>
            <a:lvl2pPr lvl="1" rtl="0">
              <a:buNone/>
              <a:defRPr sz="2000">
                <a:solidFill>
                  <a:schemeClr val="accent5"/>
                </a:solidFill>
              </a:defRPr>
            </a:lvl2pPr>
            <a:lvl3pPr lvl="2" rtl="0">
              <a:buNone/>
              <a:defRPr sz="2000">
                <a:solidFill>
                  <a:schemeClr val="accent5"/>
                </a:solidFill>
              </a:defRPr>
            </a:lvl3pPr>
            <a:lvl4pPr lvl="3" rtl="0">
              <a:buNone/>
              <a:defRPr sz="2000">
                <a:solidFill>
                  <a:schemeClr val="accent5"/>
                </a:solidFill>
              </a:defRPr>
            </a:lvl4pPr>
            <a:lvl5pPr lvl="4" rtl="0">
              <a:buNone/>
              <a:defRPr sz="2000">
                <a:solidFill>
                  <a:schemeClr val="accent5"/>
                </a:solidFill>
              </a:defRPr>
            </a:lvl5pPr>
            <a:lvl6pPr lvl="5" rtl="0">
              <a:buNone/>
              <a:defRPr sz="2000">
                <a:solidFill>
                  <a:schemeClr val="accent5"/>
                </a:solidFill>
              </a:defRPr>
            </a:lvl6pPr>
            <a:lvl7pPr lvl="6" rtl="0">
              <a:buNone/>
              <a:defRPr sz="2000">
                <a:solidFill>
                  <a:schemeClr val="accent5"/>
                </a:solidFill>
              </a:defRPr>
            </a:lvl7pPr>
            <a:lvl8pPr lvl="7" rtl="0">
              <a:buNone/>
              <a:defRPr sz="2000">
                <a:solidFill>
                  <a:schemeClr val="accent5"/>
                </a:solidFill>
              </a:defRPr>
            </a:lvl8pPr>
            <a:lvl9pPr lvl="8" rtl="0">
              <a:buNone/>
              <a:defRPr sz="2000">
                <a:solidFill>
                  <a:schemeClr val="accent5"/>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CUSTOM_5_1">
    <p:bg>
      <p:bgPr>
        <a:solidFill>
          <a:schemeClr val="accent3"/>
        </a:solidFill>
      </p:bgPr>
    </p:bg>
    <p:spTree>
      <p:nvGrpSpPr>
        <p:cNvPr id="780" name="Shape 780"/>
        <p:cNvGrpSpPr/>
        <p:nvPr/>
      </p:nvGrpSpPr>
      <p:grpSpPr>
        <a:xfrm>
          <a:off x="0" y="0"/>
          <a:ext cx="0" cy="0"/>
          <a:chOff x="0" y="0"/>
          <a:chExt cx="0" cy="0"/>
        </a:xfrm>
      </p:grpSpPr>
      <p:sp>
        <p:nvSpPr>
          <p:cNvPr id="781" name="Google Shape;781;p78"/>
          <p:cNvSpPr/>
          <p:nvPr/>
        </p:nvSpPr>
        <p:spPr>
          <a:xfrm>
            <a:off x="-178450" y="407875"/>
            <a:ext cx="6862175" cy="4880700"/>
          </a:xfrm>
          <a:custGeom>
            <a:rect b="b" l="l" r="r" t="t"/>
            <a:pathLst>
              <a:path extrusionOk="0" h="195228" w="274487">
                <a:moveTo>
                  <a:pt x="105679" y="0"/>
                </a:moveTo>
                <a:lnTo>
                  <a:pt x="0" y="107348"/>
                </a:lnTo>
                <a:lnTo>
                  <a:pt x="0" y="195228"/>
                </a:lnTo>
                <a:lnTo>
                  <a:pt x="244730" y="195228"/>
                </a:lnTo>
                <a:lnTo>
                  <a:pt x="274487" y="168530"/>
                </a:lnTo>
                <a:close/>
              </a:path>
            </a:pathLst>
          </a:custGeom>
          <a:solidFill>
            <a:schemeClr val="accent4"/>
          </a:solidFill>
          <a:ln>
            <a:noFill/>
          </a:ln>
        </p:spPr>
      </p:sp>
      <p:sp>
        <p:nvSpPr>
          <p:cNvPr id="782" name="Google Shape;782;p78"/>
          <p:cNvSpPr/>
          <p:nvPr/>
        </p:nvSpPr>
        <p:spPr>
          <a:xfrm>
            <a:off x="2459800" y="407525"/>
            <a:ext cx="4224300" cy="42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3" name="Google Shape;783;p78"/>
          <p:cNvSpPr/>
          <p:nvPr/>
        </p:nvSpPr>
        <p:spPr>
          <a:xfrm>
            <a:off x="2536250" y="483800"/>
            <a:ext cx="4071600" cy="4071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4" name="Google Shape;784;p78"/>
          <p:cNvSpPr/>
          <p:nvPr/>
        </p:nvSpPr>
        <p:spPr>
          <a:xfrm>
            <a:off x="2620025" y="567700"/>
            <a:ext cx="3903900" cy="3903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5" name="Google Shape;785;p78"/>
          <p:cNvSpPr/>
          <p:nvPr/>
        </p:nvSpPr>
        <p:spPr>
          <a:xfrm>
            <a:off x="2786850" y="734600"/>
            <a:ext cx="3570000" cy="357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6" name="Google Shape;786;p78"/>
          <p:cNvSpPr/>
          <p:nvPr/>
        </p:nvSpPr>
        <p:spPr>
          <a:xfrm>
            <a:off x="2861875" y="809625"/>
            <a:ext cx="3420000" cy="34200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7" name="Google Shape;787;p78"/>
          <p:cNvSpPr/>
          <p:nvPr/>
        </p:nvSpPr>
        <p:spPr>
          <a:xfrm>
            <a:off x="2939900" y="887600"/>
            <a:ext cx="3264000" cy="326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8" name="Google Shape;788;p78"/>
          <p:cNvSpPr txBox="1"/>
          <p:nvPr>
            <p:ph type="title"/>
          </p:nvPr>
        </p:nvSpPr>
        <p:spPr>
          <a:xfrm>
            <a:off x="3020750" y="1646800"/>
            <a:ext cx="3102600" cy="14916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chemeClr val="accent3"/>
              </a:buClr>
              <a:buSzPts val="6000"/>
              <a:buNone/>
              <a:defRPr>
                <a:solidFill>
                  <a:schemeClr val="accent3"/>
                </a:solidFill>
              </a:defRPr>
            </a:lvl1pPr>
            <a:lvl2pPr lvl="1" algn="ctr">
              <a:lnSpc>
                <a:spcPct val="80000"/>
              </a:lnSpc>
              <a:spcBef>
                <a:spcPts val="0"/>
              </a:spcBef>
              <a:spcAft>
                <a:spcPts val="0"/>
              </a:spcAft>
              <a:buClr>
                <a:schemeClr val="lt1"/>
              </a:buClr>
              <a:buSzPts val="6000"/>
              <a:buNone/>
              <a:defRPr>
                <a:solidFill>
                  <a:schemeClr val="lt1"/>
                </a:solidFill>
              </a:defRPr>
            </a:lvl2pPr>
            <a:lvl3pPr lvl="2" algn="ctr">
              <a:lnSpc>
                <a:spcPct val="80000"/>
              </a:lnSpc>
              <a:spcBef>
                <a:spcPts val="0"/>
              </a:spcBef>
              <a:spcAft>
                <a:spcPts val="0"/>
              </a:spcAft>
              <a:buClr>
                <a:schemeClr val="lt1"/>
              </a:buClr>
              <a:buSzPts val="6000"/>
              <a:buNone/>
              <a:defRPr>
                <a:solidFill>
                  <a:schemeClr val="lt1"/>
                </a:solidFill>
              </a:defRPr>
            </a:lvl3pPr>
            <a:lvl4pPr lvl="3" algn="ctr">
              <a:lnSpc>
                <a:spcPct val="80000"/>
              </a:lnSpc>
              <a:spcBef>
                <a:spcPts val="0"/>
              </a:spcBef>
              <a:spcAft>
                <a:spcPts val="0"/>
              </a:spcAft>
              <a:buClr>
                <a:schemeClr val="lt1"/>
              </a:buClr>
              <a:buSzPts val="6000"/>
              <a:buNone/>
              <a:defRPr>
                <a:solidFill>
                  <a:schemeClr val="lt1"/>
                </a:solidFill>
              </a:defRPr>
            </a:lvl4pPr>
            <a:lvl5pPr lvl="4" algn="ctr">
              <a:lnSpc>
                <a:spcPct val="80000"/>
              </a:lnSpc>
              <a:spcBef>
                <a:spcPts val="0"/>
              </a:spcBef>
              <a:spcAft>
                <a:spcPts val="0"/>
              </a:spcAft>
              <a:buClr>
                <a:schemeClr val="lt1"/>
              </a:buClr>
              <a:buSzPts val="6000"/>
              <a:buNone/>
              <a:defRPr>
                <a:solidFill>
                  <a:schemeClr val="lt1"/>
                </a:solidFill>
              </a:defRPr>
            </a:lvl5pPr>
            <a:lvl6pPr lvl="5" algn="ctr">
              <a:lnSpc>
                <a:spcPct val="80000"/>
              </a:lnSpc>
              <a:spcBef>
                <a:spcPts val="0"/>
              </a:spcBef>
              <a:spcAft>
                <a:spcPts val="0"/>
              </a:spcAft>
              <a:buClr>
                <a:schemeClr val="lt1"/>
              </a:buClr>
              <a:buSzPts val="6000"/>
              <a:buNone/>
              <a:defRPr>
                <a:solidFill>
                  <a:schemeClr val="lt1"/>
                </a:solidFill>
              </a:defRPr>
            </a:lvl6pPr>
            <a:lvl7pPr lvl="6" algn="ctr">
              <a:lnSpc>
                <a:spcPct val="80000"/>
              </a:lnSpc>
              <a:spcBef>
                <a:spcPts val="0"/>
              </a:spcBef>
              <a:spcAft>
                <a:spcPts val="0"/>
              </a:spcAft>
              <a:buClr>
                <a:schemeClr val="lt1"/>
              </a:buClr>
              <a:buSzPts val="6000"/>
              <a:buNone/>
              <a:defRPr>
                <a:solidFill>
                  <a:schemeClr val="lt1"/>
                </a:solidFill>
              </a:defRPr>
            </a:lvl7pPr>
            <a:lvl8pPr lvl="7" algn="ctr">
              <a:lnSpc>
                <a:spcPct val="80000"/>
              </a:lnSpc>
              <a:spcBef>
                <a:spcPts val="0"/>
              </a:spcBef>
              <a:spcAft>
                <a:spcPts val="0"/>
              </a:spcAft>
              <a:buClr>
                <a:schemeClr val="lt1"/>
              </a:buClr>
              <a:buSzPts val="6000"/>
              <a:buNone/>
              <a:defRPr>
                <a:solidFill>
                  <a:schemeClr val="lt1"/>
                </a:solidFill>
              </a:defRPr>
            </a:lvl8pPr>
            <a:lvl9pPr lvl="8" algn="ctr">
              <a:lnSpc>
                <a:spcPct val="80000"/>
              </a:lnSpc>
              <a:spcBef>
                <a:spcPts val="0"/>
              </a:spcBef>
              <a:spcAft>
                <a:spcPts val="0"/>
              </a:spcAft>
              <a:buClr>
                <a:schemeClr val="lt1"/>
              </a:buClr>
              <a:buSzPts val="6000"/>
              <a:buNone/>
              <a:defRPr>
                <a:solidFill>
                  <a:schemeClr val="lt1"/>
                </a:solidFill>
              </a:defRPr>
            </a:lvl9pPr>
          </a:lstStyle>
          <a:p/>
        </p:txBody>
      </p:sp>
      <p:sp>
        <p:nvSpPr>
          <p:cNvPr id="789" name="Google Shape;789;p78"/>
          <p:cNvSpPr txBox="1"/>
          <p:nvPr>
            <p:ph idx="1" type="subTitle"/>
          </p:nvPr>
        </p:nvSpPr>
        <p:spPr>
          <a:xfrm>
            <a:off x="3020750" y="2954970"/>
            <a:ext cx="3102600" cy="845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2600"/>
              <a:buNone/>
              <a:defRPr sz="2600">
                <a:solidFill>
                  <a:schemeClr val="accent3"/>
                </a:solidFill>
              </a:defRPr>
            </a:lvl1pPr>
            <a:lvl2pPr lvl="1" algn="ctr">
              <a:spcBef>
                <a:spcPts val="0"/>
              </a:spcBef>
              <a:spcAft>
                <a:spcPts val="0"/>
              </a:spcAft>
              <a:buClr>
                <a:schemeClr val="accent3"/>
              </a:buClr>
              <a:buSzPts val="2600"/>
              <a:buNone/>
              <a:defRPr sz="2600">
                <a:solidFill>
                  <a:schemeClr val="accent3"/>
                </a:solidFill>
              </a:defRPr>
            </a:lvl2pPr>
            <a:lvl3pPr lvl="2" algn="ctr">
              <a:spcBef>
                <a:spcPts val="0"/>
              </a:spcBef>
              <a:spcAft>
                <a:spcPts val="0"/>
              </a:spcAft>
              <a:buClr>
                <a:schemeClr val="accent3"/>
              </a:buClr>
              <a:buSzPts val="2600"/>
              <a:buNone/>
              <a:defRPr sz="2600">
                <a:solidFill>
                  <a:schemeClr val="accent3"/>
                </a:solidFill>
              </a:defRPr>
            </a:lvl3pPr>
            <a:lvl4pPr lvl="3" algn="ctr">
              <a:spcBef>
                <a:spcPts val="0"/>
              </a:spcBef>
              <a:spcAft>
                <a:spcPts val="0"/>
              </a:spcAft>
              <a:buClr>
                <a:schemeClr val="accent3"/>
              </a:buClr>
              <a:buSzPts val="2600"/>
              <a:buNone/>
              <a:defRPr sz="2600">
                <a:solidFill>
                  <a:schemeClr val="accent3"/>
                </a:solidFill>
              </a:defRPr>
            </a:lvl4pPr>
            <a:lvl5pPr lvl="4" algn="ctr">
              <a:spcBef>
                <a:spcPts val="0"/>
              </a:spcBef>
              <a:spcAft>
                <a:spcPts val="0"/>
              </a:spcAft>
              <a:buClr>
                <a:schemeClr val="accent3"/>
              </a:buClr>
              <a:buSzPts val="2600"/>
              <a:buNone/>
              <a:defRPr sz="2600">
                <a:solidFill>
                  <a:schemeClr val="accent3"/>
                </a:solidFill>
              </a:defRPr>
            </a:lvl5pPr>
            <a:lvl6pPr lvl="5" algn="ctr">
              <a:spcBef>
                <a:spcPts val="0"/>
              </a:spcBef>
              <a:spcAft>
                <a:spcPts val="0"/>
              </a:spcAft>
              <a:buClr>
                <a:schemeClr val="accent3"/>
              </a:buClr>
              <a:buSzPts val="2600"/>
              <a:buNone/>
              <a:defRPr sz="2600">
                <a:solidFill>
                  <a:schemeClr val="accent3"/>
                </a:solidFill>
              </a:defRPr>
            </a:lvl6pPr>
            <a:lvl7pPr lvl="6" algn="ctr">
              <a:spcBef>
                <a:spcPts val="0"/>
              </a:spcBef>
              <a:spcAft>
                <a:spcPts val="0"/>
              </a:spcAft>
              <a:buClr>
                <a:schemeClr val="accent3"/>
              </a:buClr>
              <a:buSzPts val="2600"/>
              <a:buNone/>
              <a:defRPr sz="2600">
                <a:solidFill>
                  <a:schemeClr val="accent3"/>
                </a:solidFill>
              </a:defRPr>
            </a:lvl7pPr>
            <a:lvl8pPr lvl="7" algn="ctr">
              <a:spcBef>
                <a:spcPts val="0"/>
              </a:spcBef>
              <a:spcAft>
                <a:spcPts val="0"/>
              </a:spcAft>
              <a:buClr>
                <a:schemeClr val="accent3"/>
              </a:buClr>
              <a:buSzPts val="2600"/>
              <a:buNone/>
              <a:defRPr sz="2600">
                <a:solidFill>
                  <a:schemeClr val="accent3"/>
                </a:solidFill>
              </a:defRPr>
            </a:lvl8pPr>
            <a:lvl9pPr lvl="8" algn="ctr">
              <a:spcBef>
                <a:spcPts val="0"/>
              </a:spcBef>
              <a:spcAft>
                <a:spcPts val="0"/>
              </a:spcAft>
              <a:buClr>
                <a:schemeClr val="accent3"/>
              </a:buClr>
              <a:buSzPts val="2600"/>
              <a:buNone/>
              <a:defRPr sz="2600">
                <a:solidFill>
                  <a:schemeClr val="accent3"/>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5_1_1">
    <p:bg>
      <p:bgPr>
        <a:solidFill>
          <a:schemeClr val="lt1"/>
        </a:solidFill>
      </p:bgPr>
    </p:bg>
    <p:spTree>
      <p:nvGrpSpPr>
        <p:cNvPr id="790" name="Shape 790"/>
        <p:cNvGrpSpPr/>
        <p:nvPr/>
      </p:nvGrpSpPr>
      <p:grpSpPr>
        <a:xfrm>
          <a:off x="0" y="0"/>
          <a:ext cx="0" cy="0"/>
          <a:chOff x="0" y="0"/>
          <a:chExt cx="0" cy="0"/>
        </a:xfrm>
      </p:grpSpPr>
      <p:sp>
        <p:nvSpPr>
          <p:cNvPr id="791" name="Google Shape;791;p79"/>
          <p:cNvSpPr/>
          <p:nvPr/>
        </p:nvSpPr>
        <p:spPr>
          <a:xfrm>
            <a:off x="404750" y="407525"/>
            <a:ext cx="4224300" cy="42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2" name="Google Shape;792;p79"/>
          <p:cNvSpPr/>
          <p:nvPr/>
        </p:nvSpPr>
        <p:spPr>
          <a:xfrm>
            <a:off x="481200" y="483800"/>
            <a:ext cx="4071600" cy="4071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3" name="Google Shape;793;p79"/>
          <p:cNvSpPr/>
          <p:nvPr/>
        </p:nvSpPr>
        <p:spPr>
          <a:xfrm>
            <a:off x="564975" y="567700"/>
            <a:ext cx="3903900" cy="3903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4" name="Google Shape;794;p79"/>
          <p:cNvSpPr/>
          <p:nvPr/>
        </p:nvSpPr>
        <p:spPr>
          <a:xfrm>
            <a:off x="731800" y="734600"/>
            <a:ext cx="3570000" cy="3570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5" name="Google Shape;795;p79"/>
          <p:cNvSpPr/>
          <p:nvPr/>
        </p:nvSpPr>
        <p:spPr>
          <a:xfrm>
            <a:off x="806825" y="809625"/>
            <a:ext cx="3420000" cy="34200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6" name="Google Shape;796;p79"/>
          <p:cNvSpPr/>
          <p:nvPr/>
        </p:nvSpPr>
        <p:spPr>
          <a:xfrm>
            <a:off x="884850" y="887600"/>
            <a:ext cx="3264000" cy="326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7" name="Google Shape;797;p79"/>
          <p:cNvSpPr txBox="1"/>
          <p:nvPr>
            <p:ph type="title"/>
          </p:nvPr>
        </p:nvSpPr>
        <p:spPr>
          <a:xfrm>
            <a:off x="965700" y="1825950"/>
            <a:ext cx="3102600" cy="14916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accent3"/>
              </a:buClr>
              <a:buSzPts val="12000"/>
              <a:buNone/>
              <a:defRPr sz="12000">
                <a:solidFill>
                  <a:schemeClr val="accent3"/>
                </a:solidFill>
              </a:defRPr>
            </a:lvl1pPr>
            <a:lvl2pPr lvl="1" algn="ctr">
              <a:lnSpc>
                <a:spcPct val="80000"/>
              </a:lnSpc>
              <a:spcBef>
                <a:spcPts val="0"/>
              </a:spcBef>
              <a:spcAft>
                <a:spcPts val="0"/>
              </a:spcAft>
              <a:buClr>
                <a:schemeClr val="lt1"/>
              </a:buClr>
              <a:buSzPts val="12000"/>
              <a:buNone/>
              <a:defRPr sz="12000">
                <a:solidFill>
                  <a:schemeClr val="lt1"/>
                </a:solidFill>
              </a:defRPr>
            </a:lvl2pPr>
            <a:lvl3pPr lvl="2" algn="ctr">
              <a:lnSpc>
                <a:spcPct val="80000"/>
              </a:lnSpc>
              <a:spcBef>
                <a:spcPts val="0"/>
              </a:spcBef>
              <a:spcAft>
                <a:spcPts val="0"/>
              </a:spcAft>
              <a:buClr>
                <a:schemeClr val="lt1"/>
              </a:buClr>
              <a:buSzPts val="12000"/>
              <a:buNone/>
              <a:defRPr sz="12000">
                <a:solidFill>
                  <a:schemeClr val="lt1"/>
                </a:solidFill>
              </a:defRPr>
            </a:lvl3pPr>
            <a:lvl4pPr lvl="3" algn="ctr">
              <a:lnSpc>
                <a:spcPct val="80000"/>
              </a:lnSpc>
              <a:spcBef>
                <a:spcPts val="0"/>
              </a:spcBef>
              <a:spcAft>
                <a:spcPts val="0"/>
              </a:spcAft>
              <a:buClr>
                <a:schemeClr val="lt1"/>
              </a:buClr>
              <a:buSzPts val="12000"/>
              <a:buNone/>
              <a:defRPr sz="12000">
                <a:solidFill>
                  <a:schemeClr val="lt1"/>
                </a:solidFill>
              </a:defRPr>
            </a:lvl4pPr>
            <a:lvl5pPr lvl="4" algn="ctr">
              <a:lnSpc>
                <a:spcPct val="80000"/>
              </a:lnSpc>
              <a:spcBef>
                <a:spcPts val="0"/>
              </a:spcBef>
              <a:spcAft>
                <a:spcPts val="0"/>
              </a:spcAft>
              <a:buClr>
                <a:schemeClr val="lt1"/>
              </a:buClr>
              <a:buSzPts val="12000"/>
              <a:buNone/>
              <a:defRPr sz="12000">
                <a:solidFill>
                  <a:schemeClr val="lt1"/>
                </a:solidFill>
              </a:defRPr>
            </a:lvl5pPr>
            <a:lvl6pPr lvl="5" algn="ctr">
              <a:lnSpc>
                <a:spcPct val="80000"/>
              </a:lnSpc>
              <a:spcBef>
                <a:spcPts val="0"/>
              </a:spcBef>
              <a:spcAft>
                <a:spcPts val="0"/>
              </a:spcAft>
              <a:buClr>
                <a:schemeClr val="lt1"/>
              </a:buClr>
              <a:buSzPts val="12000"/>
              <a:buNone/>
              <a:defRPr sz="12000">
                <a:solidFill>
                  <a:schemeClr val="lt1"/>
                </a:solidFill>
              </a:defRPr>
            </a:lvl6pPr>
            <a:lvl7pPr lvl="6" algn="ctr">
              <a:lnSpc>
                <a:spcPct val="80000"/>
              </a:lnSpc>
              <a:spcBef>
                <a:spcPts val="0"/>
              </a:spcBef>
              <a:spcAft>
                <a:spcPts val="0"/>
              </a:spcAft>
              <a:buClr>
                <a:schemeClr val="lt1"/>
              </a:buClr>
              <a:buSzPts val="12000"/>
              <a:buNone/>
              <a:defRPr sz="12000">
                <a:solidFill>
                  <a:schemeClr val="lt1"/>
                </a:solidFill>
              </a:defRPr>
            </a:lvl7pPr>
            <a:lvl8pPr lvl="7" algn="ctr">
              <a:lnSpc>
                <a:spcPct val="80000"/>
              </a:lnSpc>
              <a:spcBef>
                <a:spcPts val="0"/>
              </a:spcBef>
              <a:spcAft>
                <a:spcPts val="0"/>
              </a:spcAft>
              <a:buClr>
                <a:schemeClr val="lt1"/>
              </a:buClr>
              <a:buSzPts val="12000"/>
              <a:buNone/>
              <a:defRPr sz="12000">
                <a:solidFill>
                  <a:schemeClr val="lt1"/>
                </a:solidFill>
              </a:defRPr>
            </a:lvl8pPr>
            <a:lvl9pPr lvl="8" algn="ctr">
              <a:lnSpc>
                <a:spcPct val="80000"/>
              </a:lnSpc>
              <a:spcBef>
                <a:spcPts val="0"/>
              </a:spcBef>
              <a:spcAft>
                <a:spcPts val="0"/>
              </a:spcAft>
              <a:buClr>
                <a:schemeClr val="lt1"/>
              </a:buClr>
              <a:buSzPts val="12000"/>
              <a:buNone/>
              <a:defRPr sz="12000">
                <a:solidFill>
                  <a:schemeClr val="lt1"/>
                </a:solidFill>
              </a:defRPr>
            </a:lvl9pPr>
          </a:lstStyle>
          <a:p/>
        </p:txBody>
      </p:sp>
      <p:sp>
        <p:nvSpPr>
          <p:cNvPr id="798" name="Google Shape;798;p79"/>
          <p:cNvSpPr txBox="1"/>
          <p:nvPr>
            <p:ph idx="1" type="body"/>
          </p:nvPr>
        </p:nvSpPr>
        <p:spPr>
          <a:xfrm>
            <a:off x="4809206" y="1281900"/>
            <a:ext cx="3833400" cy="2579700"/>
          </a:xfrm>
          <a:prstGeom prst="rect">
            <a:avLst/>
          </a:prstGeom>
        </p:spPr>
        <p:txBody>
          <a:bodyPr anchorCtr="0" anchor="ctr" bIns="91425" lIns="91425" spcFirstLastPara="1" rIns="91425" wrap="square" tIns="91425">
            <a:noAutofit/>
          </a:bodyPr>
          <a:lstStyle>
            <a:lvl1pPr indent="-336550" lvl="0" marL="457200">
              <a:lnSpc>
                <a:spcPct val="115000"/>
              </a:lnSpc>
              <a:spcBef>
                <a:spcPts val="0"/>
              </a:spcBef>
              <a:spcAft>
                <a:spcPts val="0"/>
              </a:spcAft>
              <a:buSzPts val="1700"/>
              <a:buChar char="●"/>
              <a:defRPr sz="1700"/>
            </a:lvl1pPr>
            <a:lvl2pPr indent="-336550" lvl="1" marL="914400">
              <a:lnSpc>
                <a:spcPct val="115000"/>
              </a:lnSpc>
              <a:spcBef>
                <a:spcPts val="0"/>
              </a:spcBef>
              <a:spcAft>
                <a:spcPts val="0"/>
              </a:spcAft>
              <a:buSzPts val="1700"/>
              <a:buChar char="○"/>
              <a:defRPr sz="1700"/>
            </a:lvl2pPr>
            <a:lvl3pPr indent="-336550" lvl="2" marL="1371600">
              <a:lnSpc>
                <a:spcPct val="115000"/>
              </a:lnSpc>
              <a:spcBef>
                <a:spcPts val="0"/>
              </a:spcBef>
              <a:spcAft>
                <a:spcPts val="0"/>
              </a:spcAft>
              <a:buSzPts val="1700"/>
              <a:buChar char="■"/>
              <a:defRPr sz="1700"/>
            </a:lvl3pPr>
            <a:lvl4pPr indent="-336550" lvl="3" marL="1828800">
              <a:lnSpc>
                <a:spcPct val="115000"/>
              </a:lnSpc>
              <a:spcBef>
                <a:spcPts val="0"/>
              </a:spcBef>
              <a:spcAft>
                <a:spcPts val="0"/>
              </a:spcAft>
              <a:buSzPts val="1700"/>
              <a:buChar char="●"/>
              <a:defRPr sz="1700"/>
            </a:lvl4pPr>
            <a:lvl5pPr indent="-336550" lvl="4" marL="2286000">
              <a:lnSpc>
                <a:spcPct val="115000"/>
              </a:lnSpc>
              <a:spcBef>
                <a:spcPts val="0"/>
              </a:spcBef>
              <a:spcAft>
                <a:spcPts val="0"/>
              </a:spcAft>
              <a:buSzPts val="1700"/>
              <a:buChar char="○"/>
              <a:defRPr sz="1700"/>
            </a:lvl5pPr>
            <a:lvl6pPr indent="-336550" lvl="5" marL="2743200">
              <a:lnSpc>
                <a:spcPct val="115000"/>
              </a:lnSpc>
              <a:spcBef>
                <a:spcPts val="0"/>
              </a:spcBef>
              <a:spcAft>
                <a:spcPts val="0"/>
              </a:spcAft>
              <a:buSzPts val="1700"/>
              <a:buChar char="■"/>
              <a:defRPr sz="1700"/>
            </a:lvl6pPr>
            <a:lvl7pPr indent="-336550" lvl="6" marL="3200400">
              <a:lnSpc>
                <a:spcPct val="115000"/>
              </a:lnSpc>
              <a:spcBef>
                <a:spcPts val="0"/>
              </a:spcBef>
              <a:spcAft>
                <a:spcPts val="0"/>
              </a:spcAft>
              <a:buSzPts val="1700"/>
              <a:buChar char="●"/>
              <a:defRPr sz="1700"/>
            </a:lvl7pPr>
            <a:lvl8pPr indent="-336550" lvl="7" marL="3657600">
              <a:lnSpc>
                <a:spcPct val="115000"/>
              </a:lnSpc>
              <a:spcBef>
                <a:spcPts val="0"/>
              </a:spcBef>
              <a:spcAft>
                <a:spcPts val="0"/>
              </a:spcAft>
              <a:buSzPts val="1700"/>
              <a:buChar char="○"/>
              <a:defRPr sz="1700"/>
            </a:lvl8pPr>
            <a:lvl9pPr indent="-336550" lvl="8" marL="4114800">
              <a:lnSpc>
                <a:spcPct val="115000"/>
              </a:lnSpc>
              <a:spcBef>
                <a:spcPts val="0"/>
              </a:spcBef>
              <a:spcAft>
                <a:spcPts val="0"/>
              </a:spcAft>
              <a:buSzPts val="1700"/>
              <a:buChar char="■"/>
              <a:defRPr sz="17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3">
    <p:bg>
      <p:bgPr>
        <a:solidFill>
          <a:schemeClr val="accent6"/>
        </a:solidFill>
      </p:bgPr>
    </p:bg>
    <p:spTree>
      <p:nvGrpSpPr>
        <p:cNvPr id="799" name="Shape 799"/>
        <p:cNvGrpSpPr/>
        <p:nvPr/>
      </p:nvGrpSpPr>
      <p:grpSpPr>
        <a:xfrm>
          <a:off x="0" y="0"/>
          <a:ext cx="0" cy="0"/>
          <a:chOff x="0" y="0"/>
          <a:chExt cx="0" cy="0"/>
        </a:xfrm>
      </p:grpSpPr>
      <p:sp>
        <p:nvSpPr>
          <p:cNvPr id="800" name="Google Shape;800;p80"/>
          <p:cNvSpPr txBox="1"/>
          <p:nvPr>
            <p:ph idx="12" type="sldNum"/>
          </p:nvPr>
        </p:nvSpPr>
        <p:spPr>
          <a:xfrm>
            <a:off x="8653375" y="4829350"/>
            <a:ext cx="490500" cy="3117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01" name="Google Shape;801;p80"/>
          <p:cNvSpPr/>
          <p:nvPr/>
        </p:nvSpPr>
        <p:spPr>
          <a:xfrm rot="899980">
            <a:off x="2243753" y="243674"/>
            <a:ext cx="4656251" cy="465625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2" name="Google Shape;802;p80"/>
          <p:cNvSpPr/>
          <p:nvPr/>
        </p:nvSpPr>
        <p:spPr>
          <a:xfrm rot="900079">
            <a:off x="2386001" y="385904"/>
            <a:ext cx="4371791" cy="4371791"/>
          </a:xfrm>
          <a:prstGeom prst="rect">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3" name="Google Shape;803;p80"/>
          <p:cNvSpPr/>
          <p:nvPr/>
        </p:nvSpPr>
        <p:spPr>
          <a:xfrm rot="899951">
            <a:off x="2513416" y="513084"/>
            <a:ext cx="4117381" cy="4117381"/>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4" name="Google Shape;804;p80"/>
          <p:cNvSpPr/>
          <p:nvPr/>
        </p:nvSpPr>
        <p:spPr>
          <a:xfrm rot="899898">
            <a:off x="2634988" y="634535"/>
            <a:ext cx="3874180" cy="3874180"/>
          </a:xfrm>
          <a:prstGeom prst="rect">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5" name="Google Shape;805;p80"/>
          <p:cNvSpPr txBox="1"/>
          <p:nvPr>
            <p:ph idx="1" type="subTitle"/>
          </p:nvPr>
        </p:nvSpPr>
        <p:spPr>
          <a:xfrm>
            <a:off x="2139625" y="1728800"/>
            <a:ext cx="4864500" cy="1686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3_1">
    <p:bg>
      <p:bgPr>
        <a:solidFill>
          <a:schemeClr val="accent6"/>
        </a:solidFill>
      </p:bgPr>
    </p:bg>
    <p:spTree>
      <p:nvGrpSpPr>
        <p:cNvPr id="806" name="Shape 806"/>
        <p:cNvGrpSpPr/>
        <p:nvPr/>
      </p:nvGrpSpPr>
      <p:grpSpPr>
        <a:xfrm>
          <a:off x="0" y="0"/>
          <a:ext cx="0" cy="0"/>
          <a:chOff x="0" y="0"/>
          <a:chExt cx="0" cy="0"/>
        </a:xfrm>
      </p:grpSpPr>
      <p:sp>
        <p:nvSpPr>
          <p:cNvPr id="807" name="Google Shape;807;p81"/>
          <p:cNvSpPr txBox="1"/>
          <p:nvPr>
            <p:ph idx="12" type="sldNum"/>
          </p:nvPr>
        </p:nvSpPr>
        <p:spPr>
          <a:xfrm>
            <a:off x="8653375" y="4829350"/>
            <a:ext cx="490500" cy="3117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808" name="Google Shape;808;p81"/>
          <p:cNvSpPr/>
          <p:nvPr/>
        </p:nvSpPr>
        <p:spPr>
          <a:xfrm rot="899980">
            <a:off x="2243753" y="243674"/>
            <a:ext cx="4656251" cy="465625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9" name="Google Shape;809;p81"/>
          <p:cNvSpPr/>
          <p:nvPr/>
        </p:nvSpPr>
        <p:spPr>
          <a:xfrm rot="900079">
            <a:off x="2386001" y="385904"/>
            <a:ext cx="4371791" cy="4371791"/>
          </a:xfrm>
          <a:prstGeom prst="rect">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0" name="Google Shape;810;p81"/>
          <p:cNvSpPr/>
          <p:nvPr/>
        </p:nvSpPr>
        <p:spPr>
          <a:xfrm rot="899951">
            <a:off x="2513416" y="513084"/>
            <a:ext cx="4117381" cy="4117381"/>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1" name="Google Shape;811;p81"/>
          <p:cNvSpPr/>
          <p:nvPr/>
        </p:nvSpPr>
        <p:spPr>
          <a:xfrm rot="899898">
            <a:off x="2634988" y="634535"/>
            <a:ext cx="3874180" cy="3874180"/>
          </a:xfrm>
          <a:prstGeom prst="rect">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2" name="Google Shape;812;p81"/>
          <p:cNvSpPr txBox="1"/>
          <p:nvPr>
            <p:ph type="title"/>
          </p:nvPr>
        </p:nvSpPr>
        <p:spPr>
          <a:xfrm>
            <a:off x="2446825" y="1524800"/>
            <a:ext cx="4250100" cy="2094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4200"/>
              <a:buNone/>
              <a:defRPr sz="4200">
                <a:solidFill>
                  <a:schemeClr val="lt1"/>
                </a:solidFill>
              </a:defRPr>
            </a:lvl1pPr>
            <a:lvl2pPr lvl="1" algn="ctr">
              <a:lnSpc>
                <a:spcPct val="80000"/>
              </a:lnSpc>
              <a:spcBef>
                <a:spcPts val="0"/>
              </a:spcBef>
              <a:spcAft>
                <a:spcPts val="0"/>
              </a:spcAft>
              <a:buClr>
                <a:schemeClr val="lt1"/>
              </a:buClr>
              <a:buSzPts val="4200"/>
              <a:buNone/>
              <a:defRPr sz="4200">
                <a:solidFill>
                  <a:schemeClr val="lt1"/>
                </a:solidFill>
              </a:defRPr>
            </a:lvl2pPr>
            <a:lvl3pPr lvl="2" algn="ctr">
              <a:lnSpc>
                <a:spcPct val="80000"/>
              </a:lnSpc>
              <a:spcBef>
                <a:spcPts val="0"/>
              </a:spcBef>
              <a:spcAft>
                <a:spcPts val="0"/>
              </a:spcAft>
              <a:buClr>
                <a:schemeClr val="lt1"/>
              </a:buClr>
              <a:buSzPts val="4200"/>
              <a:buNone/>
              <a:defRPr sz="4200">
                <a:solidFill>
                  <a:schemeClr val="lt1"/>
                </a:solidFill>
              </a:defRPr>
            </a:lvl3pPr>
            <a:lvl4pPr lvl="3" algn="ctr">
              <a:lnSpc>
                <a:spcPct val="80000"/>
              </a:lnSpc>
              <a:spcBef>
                <a:spcPts val="0"/>
              </a:spcBef>
              <a:spcAft>
                <a:spcPts val="0"/>
              </a:spcAft>
              <a:buClr>
                <a:schemeClr val="lt1"/>
              </a:buClr>
              <a:buSzPts val="4200"/>
              <a:buNone/>
              <a:defRPr sz="4200">
                <a:solidFill>
                  <a:schemeClr val="lt1"/>
                </a:solidFill>
              </a:defRPr>
            </a:lvl4pPr>
            <a:lvl5pPr lvl="4" algn="ctr">
              <a:lnSpc>
                <a:spcPct val="80000"/>
              </a:lnSpc>
              <a:spcBef>
                <a:spcPts val="0"/>
              </a:spcBef>
              <a:spcAft>
                <a:spcPts val="0"/>
              </a:spcAft>
              <a:buClr>
                <a:schemeClr val="lt1"/>
              </a:buClr>
              <a:buSzPts val="4200"/>
              <a:buNone/>
              <a:defRPr sz="4200">
                <a:solidFill>
                  <a:schemeClr val="lt1"/>
                </a:solidFill>
              </a:defRPr>
            </a:lvl5pPr>
            <a:lvl6pPr lvl="5" algn="ctr">
              <a:lnSpc>
                <a:spcPct val="80000"/>
              </a:lnSpc>
              <a:spcBef>
                <a:spcPts val="0"/>
              </a:spcBef>
              <a:spcAft>
                <a:spcPts val="0"/>
              </a:spcAft>
              <a:buClr>
                <a:schemeClr val="lt1"/>
              </a:buClr>
              <a:buSzPts val="4200"/>
              <a:buNone/>
              <a:defRPr sz="4200">
                <a:solidFill>
                  <a:schemeClr val="lt1"/>
                </a:solidFill>
              </a:defRPr>
            </a:lvl6pPr>
            <a:lvl7pPr lvl="6" algn="ctr">
              <a:lnSpc>
                <a:spcPct val="80000"/>
              </a:lnSpc>
              <a:spcBef>
                <a:spcPts val="0"/>
              </a:spcBef>
              <a:spcAft>
                <a:spcPts val="0"/>
              </a:spcAft>
              <a:buClr>
                <a:schemeClr val="lt1"/>
              </a:buClr>
              <a:buSzPts val="4200"/>
              <a:buNone/>
              <a:defRPr sz="4200">
                <a:solidFill>
                  <a:schemeClr val="lt1"/>
                </a:solidFill>
              </a:defRPr>
            </a:lvl7pPr>
            <a:lvl8pPr lvl="7" algn="ctr">
              <a:lnSpc>
                <a:spcPct val="80000"/>
              </a:lnSpc>
              <a:spcBef>
                <a:spcPts val="0"/>
              </a:spcBef>
              <a:spcAft>
                <a:spcPts val="0"/>
              </a:spcAft>
              <a:buClr>
                <a:schemeClr val="lt1"/>
              </a:buClr>
              <a:buSzPts val="4200"/>
              <a:buNone/>
              <a:defRPr sz="4200">
                <a:solidFill>
                  <a:schemeClr val="lt1"/>
                </a:solidFill>
              </a:defRPr>
            </a:lvl8pPr>
            <a:lvl9pPr lvl="8" algn="ctr">
              <a:lnSpc>
                <a:spcPct val="80000"/>
              </a:lnSpc>
              <a:spcBef>
                <a:spcPts val="0"/>
              </a:spcBef>
              <a:spcAft>
                <a:spcPts val="0"/>
              </a:spcAft>
              <a:buClr>
                <a:schemeClr val="lt1"/>
              </a:buClr>
              <a:buSzPts val="4200"/>
              <a:buNone/>
              <a:defRPr sz="42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2" Type="http://schemas.openxmlformats.org/officeDocument/2006/relationships/theme" Target="../theme/theme1.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9050" y="0"/>
            <a:ext cx="8685900" cy="20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5600"/>
              <a:buFont typeface="Libre Baskerville"/>
              <a:buNone/>
              <a:defRPr sz="5600">
                <a:solidFill>
                  <a:schemeClr val="dk1"/>
                </a:solidFill>
                <a:latin typeface="Libre Baskerville"/>
                <a:ea typeface="Libre Baskerville"/>
                <a:cs typeface="Libre Baskerville"/>
                <a:sym typeface="Libre Baskerville"/>
              </a:defRPr>
            </a:lvl1pPr>
            <a:lvl2pPr lvl="1">
              <a:spcBef>
                <a:spcPts val="0"/>
              </a:spcBef>
              <a:spcAft>
                <a:spcPts val="0"/>
              </a:spcAft>
              <a:buSzPts val="1400"/>
              <a:buFont typeface="Libre Baskerville"/>
              <a:buNone/>
              <a:defRPr>
                <a:latin typeface="Libre Baskerville"/>
                <a:ea typeface="Libre Baskerville"/>
                <a:cs typeface="Libre Baskerville"/>
                <a:sym typeface="Libre Baskerville"/>
              </a:defRPr>
            </a:lvl2pPr>
            <a:lvl3pPr lvl="2">
              <a:spcBef>
                <a:spcPts val="0"/>
              </a:spcBef>
              <a:spcAft>
                <a:spcPts val="0"/>
              </a:spcAft>
              <a:buSzPts val="1400"/>
              <a:buFont typeface="Libre Baskerville"/>
              <a:buNone/>
              <a:defRPr>
                <a:latin typeface="Libre Baskerville"/>
                <a:ea typeface="Libre Baskerville"/>
                <a:cs typeface="Libre Baskerville"/>
                <a:sym typeface="Libre Baskerville"/>
              </a:defRPr>
            </a:lvl3pPr>
            <a:lvl4pPr lvl="3">
              <a:spcBef>
                <a:spcPts val="0"/>
              </a:spcBef>
              <a:spcAft>
                <a:spcPts val="0"/>
              </a:spcAft>
              <a:buSzPts val="1400"/>
              <a:buFont typeface="Libre Baskerville"/>
              <a:buNone/>
              <a:defRPr>
                <a:latin typeface="Libre Baskerville"/>
                <a:ea typeface="Libre Baskerville"/>
                <a:cs typeface="Libre Baskerville"/>
                <a:sym typeface="Libre Baskerville"/>
              </a:defRPr>
            </a:lvl4pPr>
            <a:lvl5pPr lvl="4">
              <a:spcBef>
                <a:spcPts val="0"/>
              </a:spcBef>
              <a:spcAft>
                <a:spcPts val="0"/>
              </a:spcAft>
              <a:buSzPts val="1400"/>
              <a:buFont typeface="Libre Baskerville"/>
              <a:buNone/>
              <a:defRPr>
                <a:latin typeface="Libre Baskerville"/>
                <a:ea typeface="Libre Baskerville"/>
                <a:cs typeface="Libre Baskerville"/>
                <a:sym typeface="Libre Baskerville"/>
              </a:defRPr>
            </a:lvl5pPr>
            <a:lvl6pPr lvl="5">
              <a:spcBef>
                <a:spcPts val="0"/>
              </a:spcBef>
              <a:spcAft>
                <a:spcPts val="0"/>
              </a:spcAft>
              <a:buSzPts val="1400"/>
              <a:buFont typeface="Libre Baskerville"/>
              <a:buNone/>
              <a:defRPr>
                <a:latin typeface="Libre Baskerville"/>
                <a:ea typeface="Libre Baskerville"/>
                <a:cs typeface="Libre Baskerville"/>
                <a:sym typeface="Libre Baskerville"/>
              </a:defRPr>
            </a:lvl6pPr>
            <a:lvl7pPr lvl="6">
              <a:spcBef>
                <a:spcPts val="0"/>
              </a:spcBef>
              <a:spcAft>
                <a:spcPts val="0"/>
              </a:spcAft>
              <a:buSzPts val="1400"/>
              <a:buFont typeface="Libre Baskerville"/>
              <a:buNone/>
              <a:defRPr>
                <a:latin typeface="Libre Baskerville"/>
                <a:ea typeface="Libre Baskerville"/>
                <a:cs typeface="Libre Baskerville"/>
                <a:sym typeface="Libre Baskerville"/>
              </a:defRPr>
            </a:lvl7pPr>
            <a:lvl8pPr lvl="7">
              <a:spcBef>
                <a:spcPts val="0"/>
              </a:spcBef>
              <a:spcAft>
                <a:spcPts val="0"/>
              </a:spcAft>
              <a:buSzPts val="1400"/>
              <a:buFont typeface="Libre Baskerville"/>
              <a:buNone/>
              <a:defRPr>
                <a:latin typeface="Libre Baskerville"/>
                <a:ea typeface="Libre Baskerville"/>
                <a:cs typeface="Libre Baskerville"/>
                <a:sym typeface="Libre Baskerville"/>
              </a:defRPr>
            </a:lvl8pPr>
            <a:lvl9pPr lvl="8">
              <a:spcBef>
                <a:spcPts val="0"/>
              </a:spcBef>
              <a:spcAft>
                <a:spcPts val="0"/>
              </a:spcAft>
              <a:buSzPts val="1400"/>
              <a:buFont typeface="Libre Baskerville"/>
              <a:buNone/>
              <a:defRPr>
                <a:latin typeface="Libre Baskerville"/>
                <a:ea typeface="Libre Baskerville"/>
                <a:cs typeface="Libre Baskerville"/>
                <a:sym typeface="Libre Baskerville"/>
              </a:defRPr>
            </a:lvl9pPr>
          </a:lstStyle>
          <a:p/>
        </p:txBody>
      </p:sp>
      <p:sp>
        <p:nvSpPr>
          <p:cNvPr id="7" name="Google Shape;7;p1"/>
          <p:cNvSpPr txBox="1"/>
          <p:nvPr>
            <p:ph idx="1" type="body"/>
          </p:nvPr>
        </p:nvSpPr>
        <p:spPr>
          <a:xfrm>
            <a:off x="280800" y="2705300"/>
            <a:ext cx="3906900" cy="19314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653375" y="4829350"/>
            <a:ext cx="490500" cy="311700"/>
          </a:xfrm>
          <a:prstGeom prst="rect">
            <a:avLst/>
          </a:prstGeom>
          <a:noFill/>
          <a:ln>
            <a:noFill/>
          </a:ln>
        </p:spPr>
        <p:txBody>
          <a:bodyPr anchorCtr="0" anchor="t" bIns="91425" lIns="91425" spcFirstLastPara="1" rIns="91425" wrap="square" tIns="91425">
            <a:noAutofit/>
          </a:bodyPr>
          <a:lstStyle>
            <a:lvl1pPr lvl="0" rtl="0" algn="ctr">
              <a:buNone/>
              <a:defRPr b="1" sz="800">
                <a:solidFill>
                  <a:schemeClr val="lt1"/>
                </a:solidFill>
                <a:latin typeface="Roboto"/>
                <a:ea typeface="Roboto"/>
                <a:cs typeface="Roboto"/>
                <a:sym typeface="Roboto"/>
              </a:defRPr>
            </a:lvl1pPr>
            <a:lvl2pPr lvl="1" rtl="0" algn="ctr">
              <a:buNone/>
              <a:defRPr b="1" sz="800">
                <a:solidFill>
                  <a:schemeClr val="lt1"/>
                </a:solidFill>
                <a:latin typeface="Roboto"/>
                <a:ea typeface="Roboto"/>
                <a:cs typeface="Roboto"/>
                <a:sym typeface="Roboto"/>
              </a:defRPr>
            </a:lvl2pPr>
            <a:lvl3pPr lvl="2" rtl="0" algn="ctr">
              <a:buNone/>
              <a:defRPr b="1" sz="800">
                <a:solidFill>
                  <a:schemeClr val="lt1"/>
                </a:solidFill>
                <a:latin typeface="Roboto"/>
                <a:ea typeface="Roboto"/>
                <a:cs typeface="Roboto"/>
                <a:sym typeface="Roboto"/>
              </a:defRPr>
            </a:lvl3pPr>
            <a:lvl4pPr lvl="3" rtl="0" algn="ctr">
              <a:buNone/>
              <a:defRPr b="1" sz="800">
                <a:solidFill>
                  <a:schemeClr val="lt1"/>
                </a:solidFill>
                <a:latin typeface="Roboto"/>
                <a:ea typeface="Roboto"/>
                <a:cs typeface="Roboto"/>
                <a:sym typeface="Roboto"/>
              </a:defRPr>
            </a:lvl4pPr>
            <a:lvl5pPr lvl="4" rtl="0" algn="ctr">
              <a:buNone/>
              <a:defRPr b="1" sz="800">
                <a:solidFill>
                  <a:schemeClr val="lt1"/>
                </a:solidFill>
                <a:latin typeface="Roboto"/>
                <a:ea typeface="Roboto"/>
                <a:cs typeface="Roboto"/>
                <a:sym typeface="Roboto"/>
              </a:defRPr>
            </a:lvl5pPr>
            <a:lvl6pPr lvl="5" rtl="0" algn="ctr">
              <a:buNone/>
              <a:defRPr b="1" sz="800">
                <a:solidFill>
                  <a:schemeClr val="lt1"/>
                </a:solidFill>
                <a:latin typeface="Roboto"/>
                <a:ea typeface="Roboto"/>
                <a:cs typeface="Roboto"/>
                <a:sym typeface="Roboto"/>
              </a:defRPr>
            </a:lvl6pPr>
            <a:lvl7pPr lvl="6" rtl="0" algn="ctr">
              <a:buNone/>
              <a:defRPr b="1" sz="800">
                <a:solidFill>
                  <a:schemeClr val="lt1"/>
                </a:solidFill>
                <a:latin typeface="Roboto"/>
                <a:ea typeface="Roboto"/>
                <a:cs typeface="Roboto"/>
                <a:sym typeface="Roboto"/>
              </a:defRPr>
            </a:lvl7pPr>
            <a:lvl8pPr lvl="7" rtl="0" algn="ctr">
              <a:buNone/>
              <a:defRPr b="1" sz="800">
                <a:solidFill>
                  <a:schemeClr val="lt1"/>
                </a:solidFill>
                <a:latin typeface="Roboto"/>
                <a:ea typeface="Roboto"/>
                <a:cs typeface="Roboto"/>
                <a:sym typeface="Roboto"/>
              </a:defRPr>
            </a:lvl8pPr>
            <a:lvl9pPr lvl="8" rtl="0" algn="ctr">
              <a:buNone/>
              <a:defRPr b="1" sz="8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9">
          <p15:clr>
            <a:srgbClr val="E46962"/>
          </p15:clr>
        </p15:guide>
        <p15:guide id="2" pos="158">
          <p15:clr>
            <a:srgbClr val="E46962"/>
          </p15:clr>
        </p15:guide>
        <p15:guide id="3" orient="horz" pos="79">
          <p15:clr>
            <a:srgbClr val="E46962"/>
          </p15:clr>
        </p15:guide>
        <p15:guide id="4" pos="581">
          <p15:clr>
            <a:srgbClr val="E46962"/>
          </p15:clr>
        </p15:guide>
        <p15:guide id="5" pos="660">
          <p15:clr>
            <a:srgbClr val="E46962"/>
          </p15:clr>
        </p15:guide>
        <p15:guide id="6" pos="1083">
          <p15:clr>
            <a:srgbClr val="E46962"/>
          </p15:clr>
        </p15:guide>
        <p15:guide id="7" pos="1163">
          <p15:clr>
            <a:srgbClr val="E46962"/>
          </p15:clr>
        </p15:guide>
        <p15:guide id="8" pos="1585">
          <p15:clr>
            <a:srgbClr val="E46962"/>
          </p15:clr>
        </p15:guide>
        <p15:guide id="9" pos="1665">
          <p15:clr>
            <a:srgbClr val="E46962"/>
          </p15:clr>
        </p15:guide>
        <p15:guide id="10" pos="2088">
          <p15:clr>
            <a:srgbClr val="E46962"/>
          </p15:clr>
        </p15:guide>
        <p15:guide id="11" pos="2167">
          <p15:clr>
            <a:srgbClr val="E46962"/>
          </p15:clr>
        </p15:guide>
        <p15:guide id="12" pos="2590">
          <p15:clr>
            <a:srgbClr val="E46962"/>
          </p15:clr>
        </p15:guide>
        <p15:guide id="13" pos="2669">
          <p15:clr>
            <a:srgbClr val="E46962"/>
          </p15:clr>
        </p15:guide>
        <p15:guide id="14" pos="3092">
          <p15:clr>
            <a:srgbClr val="E46962"/>
          </p15:clr>
        </p15:guide>
        <p15:guide id="15" pos="3171">
          <p15:clr>
            <a:srgbClr val="E46962"/>
          </p15:clr>
        </p15:guide>
        <p15:guide id="16" pos="3594">
          <p15:clr>
            <a:srgbClr val="E46962"/>
          </p15:clr>
        </p15:guide>
        <p15:guide id="17" pos="3673">
          <p15:clr>
            <a:srgbClr val="E46962"/>
          </p15:clr>
        </p15:guide>
        <p15:guide id="18" pos="4096">
          <p15:clr>
            <a:srgbClr val="E46962"/>
          </p15:clr>
        </p15:guide>
        <p15:guide id="19" pos="4175">
          <p15:clr>
            <a:srgbClr val="E46962"/>
          </p15:clr>
        </p15:guide>
        <p15:guide id="20" pos="4598">
          <p15:clr>
            <a:srgbClr val="E46962"/>
          </p15:clr>
        </p15:guide>
        <p15:guide id="21" pos="4677">
          <p15:clr>
            <a:srgbClr val="E46962"/>
          </p15:clr>
        </p15:guide>
        <p15:guide id="22" pos="5100">
          <p15:clr>
            <a:srgbClr val="E46962"/>
          </p15:clr>
        </p15:guide>
        <p15:guide id="23" pos="5179">
          <p15:clr>
            <a:srgbClr val="E46962"/>
          </p15:clr>
        </p15:guide>
        <p15:guide id="24" pos="5602">
          <p15:clr>
            <a:srgbClr val="E46962"/>
          </p15:clr>
        </p15:guide>
        <p15:guide id="25" pos="5681">
          <p15:clr>
            <a:srgbClr val="E46962"/>
          </p15:clr>
        </p15:guide>
        <p15:guide id="26" orient="horz" pos="2961">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0" name="Shape 530"/>
        <p:cNvGrpSpPr/>
        <p:nvPr/>
      </p:nvGrpSpPr>
      <p:grpSpPr>
        <a:xfrm>
          <a:off x="0" y="0"/>
          <a:ext cx="0" cy="0"/>
          <a:chOff x="0" y="0"/>
          <a:chExt cx="0" cy="0"/>
        </a:xfrm>
      </p:grpSpPr>
      <p:sp>
        <p:nvSpPr>
          <p:cNvPr id="531" name="Google Shape;531;p50"/>
          <p:cNvSpPr txBox="1"/>
          <p:nvPr>
            <p:ph type="title"/>
          </p:nvPr>
        </p:nvSpPr>
        <p:spPr>
          <a:xfrm>
            <a:off x="229050" y="178475"/>
            <a:ext cx="8685900" cy="1551300"/>
          </a:xfrm>
          <a:prstGeom prst="rect">
            <a:avLst/>
          </a:prstGeom>
          <a:noFill/>
          <a:ln>
            <a:noFill/>
          </a:ln>
        </p:spPr>
        <p:txBody>
          <a:bodyPr anchorCtr="0" anchor="t" bIns="91425" lIns="91425" spcFirstLastPara="1" rIns="91425" wrap="square" tIns="91425">
            <a:noAutofit/>
          </a:bodyPr>
          <a:lstStyle>
            <a:lvl1pPr lvl="0">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1pPr>
            <a:lvl2pPr lvl="1">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2pPr>
            <a:lvl3pPr lvl="2">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3pPr>
            <a:lvl4pPr lvl="3">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4pPr>
            <a:lvl5pPr lvl="4">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5pPr>
            <a:lvl6pPr lvl="5">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6pPr>
            <a:lvl7pPr lvl="6">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7pPr>
            <a:lvl8pPr lvl="7">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8pPr>
            <a:lvl9pPr lvl="8">
              <a:lnSpc>
                <a:spcPct val="79000"/>
              </a:lnSpc>
              <a:spcBef>
                <a:spcPts val="0"/>
              </a:spcBef>
              <a:spcAft>
                <a:spcPts val="0"/>
              </a:spcAft>
              <a:buClr>
                <a:schemeClr val="dk2"/>
              </a:buClr>
              <a:buSzPts val="6000"/>
              <a:buFont typeface="Staatliches"/>
              <a:buNone/>
              <a:defRPr sz="6000">
                <a:solidFill>
                  <a:schemeClr val="dk2"/>
                </a:solidFill>
                <a:latin typeface="Staatliches"/>
                <a:ea typeface="Staatliches"/>
                <a:cs typeface="Staatliches"/>
                <a:sym typeface="Staatliches"/>
              </a:defRPr>
            </a:lvl9pPr>
          </a:lstStyle>
          <a:p/>
        </p:txBody>
      </p:sp>
      <p:sp>
        <p:nvSpPr>
          <p:cNvPr id="532" name="Google Shape;532;p50"/>
          <p:cNvSpPr txBox="1"/>
          <p:nvPr>
            <p:ph idx="1" type="body"/>
          </p:nvPr>
        </p:nvSpPr>
        <p:spPr>
          <a:xfrm>
            <a:off x="280800" y="2705300"/>
            <a:ext cx="3906900" cy="1931400"/>
          </a:xfrm>
          <a:prstGeom prst="rect">
            <a:avLst/>
          </a:prstGeom>
          <a:noFill/>
          <a:ln>
            <a:noFill/>
          </a:ln>
        </p:spPr>
        <p:txBody>
          <a:bodyPr anchorCtr="0" anchor="t" bIns="91425" lIns="91425" spcFirstLastPara="1" rIns="91425" wrap="square" tIns="91425">
            <a:noAutofit/>
          </a:bodyPr>
          <a:lstStyle>
            <a:lvl1pPr indent="-292100" lvl="0" marL="4572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1pPr>
            <a:lvl2pPr indent="-292100" lvl="1" marL="9144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2pPr>
            <a:lvl3pPr indent="-292100" lvl="2" marL="13716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3pPr>
            <a:lvl4pPr indent="-292100" lvl="3" marL="18288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4pPr>
            <a:lvl5pPr indent="-292100" lvl="4" marL="22860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5pPr>
            <a:lvl6pPr indent="-292100" lvl="5" marL="27432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6pPr>
            <a:lvl7pPr indent="-292100" lvl="6" marL="32004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7pPr>
            <a:lvl8pPr indent="-292100" lvl="7" marL="36576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8pPr>
            <a:lvl9pPr indent="-292100" lvl="8" marL="4114800">
              <a:spcBef>
                <a:spcPts val="0"/>
              </a:spcBef>
              <a:spcAft>
                <a:spcPts val="0"/>
              </a:spcAft>
              <a:buClr>
                <a:schemeClr val="dk1"/>
              </a:buClr>
              <a:buSzPts val="1000"/>
              <a:buFont typeface="Archivo SemiBold"/>
              <a:buChar char="■"/>
              <a:defRPr sz="1000">
                <a:solidFill>
                  <a:schemeClr val="dk1"/>
                </a:solidFill>
                <a:latin typeface="Archivo SemiBold"/>
                <a:ea typeface="Archivo SemiBold"/>
                <a:cs typeface="Archivo SemiBold"/>
                <a:sym typeface="Archivo SemiBold"/>
              </a:defRPr>
            </a:lvl9pPr>
          </a:lstStyle>
          <a:p/>
        </p:txBody>
      </p:sp>
      <p:sp>
        <p:nvSpPr>
          <p:cNvPr id="533" name="Google Shape;533;p50"/>
          <p:cNvSpPr txBox="1"/>
          <p:nvPr>
            <p:ph idx="12" type="sldNum"/>
          </p:nvPr>
        </p:nvSpPr>
        <p:spPr>
          <a:xfrm>
            <a:off x="8653375" y="4829350"/>
            <a:ext cx="490500" cy="311700"/>
          </a:xfrm>
          <a:prstGeom prst="rect">
            <a:avLst/>
          </a:prstGeom>
          <a:noFill/>
          <a:ln>
            <a:noFill/>
          </a:ln>
        </p:spPr>
        <p:txBody>
          <a:bodyPr anchorCtr="0" anchor="t" bIns="91425" lIns="91425" spcFirstLastPara="1" rIns="91425" wrap="square" tIns="91425">
            <a:noAutofit/>
          </a:bodyPr>
          <a:lstStyle>
            <a:lvl1pPr lvl="0" algn="ctr">
              <a:buNone/>
              <a:defRPr b="1" sz="800">
                <a:solidFill>
                  <a:schemeClr val="lt1"/>
                </a:solidFill>
                <a:latin typeface="Archivo"/>
                <a:ea typeface="Archivo"/>
                <a:cs typeface="Archivo"/>
                <a:sym typeface="Archivo"/>
              </a:defRPr>
            </a:lvl1pPr>
            <a:lvl2pPr lvl="1" algn="ctr">
              <a:buNone/>
              <a:defRPr b="1" sz="800">
                <a:solidFill>
                  <a:schemeClr val="lt1"/>
                </a:solidFill>
                <a:latin typeface="Archivo"/>
                <a:ea typeface="Archivo"/>
                <a:cs typeface="Archivo"/>
                <a:sym typeface="Archivo"/>
              </a:defRPr>
            </a:lvl2pPr>
            <a:lvl3pPr lvl="2" algn="ctr">
              <a:buNone/>
              <a:defRPr b="1" sz="800">
                <a:solidFill>
                  <a:schemeClr val="lt1"/>
                </a:solidFill>
                <a:latin typeface="Archivo"/>
                <a:ea typeface="Archivo"/>
                <a:cs typeface="Archivo"/>
                <a:sym typeface="Archivo"/>
              </a:defRPr>
            </a:lvl3pPr>
            <a:lvl4pPr lvl="3" algn="ctr">
              <a:buNone/>
              <a:defRPr b="1" sz="800">
                <a:solidFill>
                  <a:schemeClr val="lt1"/>
                </a:solidFill>
                <a:latin typeface="Archivo"/>
                <a:ea typeface="Archivo"/>
                <a:cs typeface="Archivo"/>
                <a:sym typeface="Archivo"/>
              </a:defRPr>
            </a:lvl4pPr>
            <a:lvl5pPr lvl="4" algn="ctr">
              <a:buNone/>
              <a:defRPr b="1" sz="800">
                <a:solidFill>
                  <a:schemeClr val="lt1"/>
                </a:solidFill>
                <a:latin typeface="Archivo"/>
                <a:ea typeface="Archivo"/>
                <a:cs typeface="Archivo"/>
                <a:sym typeface="Archivo"/>
              </a:defRPr>
            </a:lvl5pPr>
            <a:lvl6pPr lvl="5" algn="ctr">
              <a:buNone/>
              <a:defRPr b="1" sz="800">
                <a:solidFill>
                  <a:schemeClr val="lt1"/>
                </a:solidFill>
                <a:latin typeface="Archivo"/>
                <a:ea typeface="Archivo"/>
                <a:cs typeface="Archivo"/>
                <a:sym typeface="Archivo"/>
              </a:defRPr>
            </a:lvl6pPr>
            <a:lvl7pPr lvl="6" algn="ctr">
              <a:buNone/>
              <a:defRPr b="1" sz="800">
                <a:solidFill>
                  <a:schemeClr val="lt1"/>
                </a:solidFill>
                <a:latin typeface="Archivo"/>
                <a:ea typeface="Archivo"/>
                <a:cs typeface="Archivo"/>
                <a:sym typeface="Archivo"/>
              </a:defRPr>
            </a:lvl7pPr>
            <a:lvl8pPr lvl="7" algn="ctr">
              <a:buNone/>
              <a:defRPr b="1" sz="800">
                <a:solidFill>
                  <a:schemeClr val="lt1"/>
                </a:solidFill>
                <a:latin typeface="Archivo"/>
                <a:ea typeface="Archivo"/>
                <a:cs typeface="Archivo"/>
                <a:sym typeface="Archivo"/>
              </a:defRPr>
            </a:lvl8pPr>
            <a:lvl9pPr lvl="8" algn="ctr">
              <a:buNone/>
              <a:defRPr b="1" sz="800">
                <a:solidFill>
                  <a:schemeClr val="lt1"/>
                </a:solidFill>
                <a:latin typeface="Archivo"/>
                <a:ea typeface="Archivo"/>
                <a:cs typeface="Archivo"/>
                <a:sym typeface="Archivo"/>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9">
          <p15:clr>
            <a:srgbClr val="E46962"/>
          </p15:clr>
        </p15:guide>
        <p15:guide id="2" pos="158">
          <p15:clr>
            <a:srgbClr val="E46962"/>
          </p15:clr>
        </p15:guide>
        <p15:guide id="3" orient="horz" pos="79">
          <p15:clr>
            <a:srgbClr val="E46962"/>
          </p15:clr>
        </p15:guide>
        <p15:guide id="4" pos="581">
          <p15:clr>
            <a:srgbClr val="E46962"/>
          </p15:clr>
        </p15:guide>
        <p15:guide id="5" pos="660">
          <p15:clr>
            <a:srgbClr val="E46962"/>
          </p15:clr>
        </p15:guide>
        <p15:guide id="6" pos="1083">
          <p15:clr>
            <a:srgbClr val="E46962"/>
          </p15:clr>
        </p15:guide>
        <p15:guide id="7" pos="1163">
          <p15:clr>
            <a:srgbClr val="E46962"/>
          </p15:clr>
        </p15:guide>
        <p15:guide id="8" pos="1585">
          <p15:clr>
            <a:srgbClr val="E46962"/>
          </p15:clr>
        </p15:guide>
        <p15:guide id="9" pos="1665">
          <p15:clr>
            <a:srgbClr val="E46962"/>
          </p15:clr>
        </p15:guide>
        <p15:guide id="10" pos="2088">
          <p15:clr>
            <a:srgbClr val="E46962"/>
          </p15:clr>
        </p15:guide>
        <p15:guide id="11" pos="2167">
          <p15:clr>
            <a:srgbClr val="E46962"/>
          </p15:clr>
        </p15:guide>
        <p15:guide id="12" pos="2590">
          <p15:clr>
            <a:srgbClr val="E46962"/>
          </p15:clr>
        </p15:guide>
        <p15:guide id="13" pos="2669">
          <p15:clr>
            <a:srgbClr val="E46962"/>
          </p15:clr>
        </p15:guide>
        <p15:guide id="14" pos="3092">
          <p15:clr>
            <a:srgbClr val="E46962"/>
          </p15:clr>
        </p15:guide>
        <p15:guide id="15" pos="3171">
          <p15:clr>
            <a:srgbClr val="E46962"/>
          </p15:clr>
        </p15:guide>
        <p15:guide id="16" pos="3594">
          <p15:clr>
            <a:srgbClr val="E46962"/>
          </p15:clr>
        </p15:guide>
        <p15:guide id="17" pos="3673">
          <p15:clr>
            <a:srgbClr val="E46962"/>
          </p15:clr>
        </p15:guide>
        <p15:guide id="18" pos="4096">
          <p15:clr>
            <a:srgbClr val="E46962"/>
          </p15:clr>
        </p15:guide>
        <p15:guide id="19" pos="4175">
          <p15:clr>
            <a:srgbClr val="E46962"/>
          </p15:clr>
        </p15:guide>
        <p15:guide id="20" pos="4598">
          <p15:clr>
            <a:srgbClr val="E46962"/>
          </p15:clr>
        </p15:guide>
        <p15:guide id="21" pos="4677">
          <p15:clr>
            <a:srgbClr val="E46962"/>
          </p15:clr>
        </p15:guide>
        <p15:guide id="22" pos="5100">
          <p15:clr>
            <a:srgbClr val="E46962"/>
          </p15:clr>
        </p15:guide>
        <p15:guide id="23" pos="5179">
          <p15:clr>
            <a:srgbClr val="E46962"/>
          </p15:clr>
        </p15:guide>
        <p15:guide id="24" pos="5602">
          <p15:clr>
            <a:srgbClr val="E46962"/>
          </p15:clr>
        </p15:guide>
        <p15:guide id="25" pos="5681">
          <p15:clr>
            <a:srgbClr val="E46962"/>
          </p15:clr>
        </p15:guide>
        <p15:guide id="26" orient="horz" pos="2961">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1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2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hyperlink" Target="http://www.youtube.com/watch?v=SNVfDEqeapQ"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hyperlink" Target="http://www.youtube.com/watch?v=XYsyf4e373A"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hyperlink" Target="http://www.youtube.com/watch?v=hBMoPUAeLnY" TargetMode="Externa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 Id="rId3"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 Id="rId3" Type="http://schemas.openxmlformats.org/officeDocument/2006/relationships/image" Target="../media/image1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8.xml"/><Relationship Id="rId3" Type="http://schemas.openxmlformats.org/officeDocument/2006/relationships/image" Target="../media/image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9.xml"/><Relationship Id="rId3"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2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 Id="rId3" Type="http://schemas.openxmlformats.org/officeDocument/2006/relationships/hyperlink" Target="https://kaktus.media/doc/454870_data_analiz_kloop.kg:_jyrnalistov_v_kyrgyzstane_postoianno_izbivaut_presledyut_i_sydiat.html" TargetMode="Externa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 Id="rId3" Type="http://schemas.openxmlformats.org/officeDocument/2006/relationships/image" Target="../media/image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2.xml"/><Relationship Id="rId3" Type="http://schemas.openxmlformats.org/officeDocument/2006/relationships/image" Target="../media/image1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3.xml"/><Relationship Id="rId3" Type="http://schemas.openxmlformats.org/officeDocument/2006/relationships/image" Target="../media/image1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 Id="rId3" Type="http://schemas.openxmlformats.org/officeDocument/2006/relationships/image" Target="../media/image2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5.xml"/><Relationship Id="rId3" Type="http://schemas.openxmlformats.org/officeDocument/2006/relationships/image" Target="../media/image20.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 Id="rId3" Type="http://schemas.openxmlformats.org/officeDocument/2006/relationships/image" Target="../media/image1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1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xml"/><Relationship Id="rId3" Type="http://schemas.openxmlformats.org/officeDocument/2006/relationships/hyperlink" Target="http://www.youtube.com/watch?v=77ovbSJFK70"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xml"/><Relationship Id="rId3" Type="http://schemas.openxmlformats.org/officeDocument/2006/relationships/image" Target="../media/image1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2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2"/>
          <p:cNvSpPr txBox="1"/>
          <p:nvPr>
            <p:ph type="title"/>
          </p:nvPr>
        </p:nvSpPr>
        <p:spPr>
          <a:xfrm>
            <a:off x="3020700" y="1200100"/>
            <a:ext cx="3102600" cy="149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The Essential Qualities of a TV Journalist</a:t>
            </a:r>
            <a:endParaRPr sz="3000"/>
          </a:p>
        </p:txBody>
      </p:sp>
      <p:sp>
        <p:nvSpPr>
          <p:cNvPr id="818" name="Google Shape;818;p82"/>
          <p:cNvSpPr txBox="1"/>
          <p:nvPr>
            <p:ph idx="1" type="subTitle"/>
          </p:nvPr>
        </p:nvSpPr>
        <p:spPr>
          <a:xfrm>
            <a:off x="3020750" y="2954970"/>
            <a:ext cx="3102600" cy="84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1200"/>
              <a:t>Zhumanazar Koichubekov</a:t>
            </a:r>
            <a:endParaRPr b="0"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1"/>
          <p:cNvSpPr txBox="1"/>
          <p:nvPr>
            <p:ph type="title"/>
          </p:nvPr>
        </p:nvSpPr>
        <p:spPr>
          <a:xfrm>
            <a:off x="1048400" y="1006950"/>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600"/>
              <a:t>Communication Skills – More Than Just Speaking</a:t>
            </a:r>
            <a:endParaRPr sz="3600"/>
          </a:p>
        </p:txBody>
      </p:sp>
      <p:pic>
        <p:nvPicPr>
          <p:cNvPr id="873" name="Google Shape;873;p91"/>
          <p:cNvPicPr preferRelativeResize="0"/>
          <p:nvPr/>
        </p:nvPicPr>
        <p:blipFill rotWithShape="1">
          <a:blip r:embed="rId3">
            <a:alphaModFix/>
          </a:blip>
          <a:srcRect b="631" l="0" r="0" t="622"/>
          <a:stretch/>
        </p:blipFill>
        <p:spPr>
          <a:xfrm>
            <a:off x="5380725" y="1006950"/>
            <a:ext cx="2841576" cy="2806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92"/>
          <p:cNvSpPr txBox="1"/>
          <p:nvPr>
            <p:ph type="title"/>
          </p:nvPr>
        </p:nvSpPr>
        <p:spPr>
          <a:xfrm>
            <a:off x="1845500" y="1006950"/>
            <a:ext cx="2592300" cy="2433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Communication Skills – More Than Just Speaking</a:t>
            </a:r>
            <a:endParaRPr sz="3000"/>
          </a:p>
        </p:txBody>
      </p:sp>
      <p:pic>
        <p:nvPicPr>
          <p:cNvPr id="879" name="Google Shape;879;p92"/>
          <p:cNvPicPr preferRelativeResize="0"/>
          <p:nvPr/>
        </p:nvPicPr>
        <p:blipFill rotWithShape="1">
          <a:blip r:embed="rId3">
            <a:alphaModFix/>
          </a:blip>
          <a:srcRect b="0" l="1606" r="1606" t="8483"/>
          <a:stretch/>
        </p:blipFill>
        <p:spPr>
          <a:xfrm>
            <a:off x="5212575" y="1006950"/>
            <a:ext cx="2715875" cy="256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93"/>
          <p:cNvSpPr txBox="1"/>
          <p:nvPr>
            <p:ph type="title"/>
          </p:nvPr>
        </p:nvSpPr>
        <p:spPr>
          <a:xfrm>
            <a:off x="1048400" y="1006950"/>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Body language, facial expressions, tone, and clarity matter just as much as the words.</a:t>
            </a:r>
            <a:endParaRPr sz="3000"/>
          </a:p>
        </p:txBody>
      </p:sp>
      <p:pic>
        <p:nvPicPr>
          <p:cNvPr id="885" name="Google Shape;885;p93"/>
          <p:cNvPicPr preferRelativeResize="0"/>
          <p:nvPr/>
        </p:nvPicPr>
        <p:blipFill rotWithShape="1">
          <a:blip r:embed="rId3">
            <a:alphaModFix/>
          </a:blip>
          <a:srcRect b="8282" l="13704" r="13704" t="0"/>
          <a:stretch/>
        </p:blipFill>
        <p:spPr>
          <a:xfrm>
            <a:off x="4816925" y="1006950"/>
            <a:ext cx="2715875" cy="2573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The leader of the most powerful group in control of Syria has told the BBC that the country is exhausted by war and is no threat to its neighbours or the West.  In an interview in Damascus, Ahmed al-Sharaa told the BBC's international editor Jeremy Bowen that sanctions on Syria should be lifted.&#10;&#10;Sharaa led the lightning offensive that toppled Bashar al-Assad's regime less than two weeks ago. He is the leader of the Hayat Tahrir al-Sham (HTS), the most powerful group in the rebel alliance.  He was previously known by his wartime name, Abu Mohammed al-Jolani.&#10;&#10;Sharaa  said HTS should be de-listed as a terrorist organisation. It is designated as one by the UN, US, and EU, among many others, as it started as a splinter group of al-Qaeda, which it broke away from in 2016. &#10;&#10;Sharaa said HTS was not a terrorist group. He said they did not target civilians and considered themselves to be victim of the crimes of the Assad regime. The victims, he said, should not be treated the same way as the oppressors. He denied that he wanted to establish a regime like the Taliban in  Afghanistan.  Sharaa said the countries had very different traditions. Afghanistan was a tribal society. In Syria, he said, there was a different mindset. &#10;&#10;He said he believed in education for women and referred to the high number of women attending university in parts of Syria. &#10;&#10;Sharaa was relaxed throughout the interview, wearing civilian clothes, and tried to offer reassurance to all those who believe his group has not broken with its extremist past.   However many Syrians do not believe him and fear that a hardline Islamist government will emerge.&#10;&#10;Clive Myrie presents BBC News at Ten reporting by Jeremy Bowen in the Syrian capital Damascus.&#10;&#10;Subscribe here: http://bit.ly/1rbfUog&#10;&#10;For more news, analysis and features visit: www.bbc.com/news &#10;&#10;#BBCNews" id="890" name="Google Shape;890;p94" title="Syria is “not a threat to the world” its new Islamist leader tells BBC | BBC News">
            <a:hlinkClick r:id="rId3"/>
          </p:cNvPr>
          <p:cNvPicPr preferRelativeResize="0"/>
          <p:nvPr/>
        </p:nvPicPr>
        <p:blipFill>
          <a:blip r:embed="rId4">
            <a:alphaModFix/>
          </a:blip>
          <a:stretch>
            <a:fillRect/>
          </a:stretch>
        </p:blipFill>
        <p:spPr>
          <a:xfrm>
            <a:off x="656700" y="369388"/>
            <a:ext cx="7830600" cy="44047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10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descr="Сегодня утром, за несколько часов до окончания голосования, Александр Лукашенко дал пресс-конференцию. «Какой ты гадкий вопрос еще заготовил мне?»: так Лукашенко реагирует на еще не прозвучавший вопрос Стива Розенберга, корреспондента Русской службы Би-би-си.&#10;&#10;00:00 Об оппонентах на выборах&#10;02:00 О цензуре&#10;04:00 О Марии Колесниковой&#10;05:40 О поддержке коммунистов&#10;07:19 O Позняке&#10;08:20 О признании выборов на Западе&#10;&#10;#Беларусь #Лукашенко #Выборы&#10;&#10;Подпишитесь на нашу рассылку «Контекст»: https://www.bbc.com/russian/send/u168281705&#10;&#10;Русская служба Би-би-си: https://www.bbc.com/russian&#10;&#10;Мы в соцсетях:&#10;&#10;Telegram: https://t.me/bbcrussian&#10;X: https://twitter.com/bbcrussian&#10;Instagram: https://instagram.com/bbcrussian&#10;Facebook: https://facebook.com/bbcnewsrussian&#10;TikTok: https://www.tiktok.com/@bbcnewsrussian&#10;&#10;Приложение Русской службы Би-би-си:&#10;&#10;App Store: https://apple.co/2KWOeX0&#10;Google Play: https://bit.ly/2J6ePyW&#10;&#10;Комментарии к видео проходят модерацию. Мы оставляем за собой право удалять те комментарии, которые содержат оскорбления, призывы к насилию, клевету, ругательства, рекламу или спам. К сожалению, у нас нет возможности модерировать комментарии в режиме реального времени, поэтому ваш комментарий будет опубликован не сразу. Спасибо за понимание!" id="895" name="Google Shape;895;p95" title="Лукашенко отвечает на вопросы Би-би-си о признании результатов выборов в Европе. И не только">
            <a:hlinkClick r:id="rId3"/>
          </p:cNvPr>
          <p:cNvPicPr preferRelativeResize="0"/>
          <p:nvPr/>
        </p:nvPicPr>
        <p:blipFill>
          <a:blip r:embed="rId4">
            <a:alphaModFix/>
          </a:blip>
          <a:stretch>
            <a:fillRect/>
          </a:stretch>
        </p:blipFill>
        <p:spPr>
          <a:xfrm>
            <a:off x="1648563" y="927313"/>
            <a:ext cx="5846875" cy="32888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Donald Trump is currently the 2024 Presidential Candidate of the Republican Party. He previously served as America’s 45th president, and is also a businessman and media personality." id="900" name="Google Shape;900;p96" title="Joe Rogan Experience #2219 - Donald Trump">
            <a:hlinkClick r:id="rId3"/>
          </p:cNvPr>
          <p:cNvPicPr preferRelativeResize="0"/>
          <p:nvPr/>
        </p:nvPicPr>
        <p:blipFill>
          <a:blip r:embed="rId4">
            <a:alphaModFix/>
          </a:blip>
          <a:stretch>
            <a:fillRect/>
          </a:stretch>
        </p:blipFill>
        <p:spPr>
          <a:xfrm>
            <a:off x="925550" y="520625"/>
            <a:ext cx="7292889" cy="4102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1000"/>
                                        <p:tgtEl>
                                          <p:spTgt spid="9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7"/>
          <p:cNvSpPr txBox="1"/>
          <p:nvPr>
            <p:ph type="title"/>
          </p:nvPr>
        </p:nvSpPr>
        <p:spPr>
          <a:xfrm>
            <a:off x="922800" y="1758625"/>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Objectivity – The True Mark of a Professional</a:t>
            </a:r>
            <a:endParaRPr sz="3000"/>
          </a:p>
        </p:txBody>
      </p:sp>
      <p:pic>
        <p:nvPicPr>
          <p:cNvPr id="906" name="Google Shape;906;p97"/>
          <p:cNvPicPr preferRelativeResize="0"/>
          <p:nvPr/>
        </p:nvPicPr>
        <p:blipFill rotWithShape="1">
          <a:blip r:embed="rId3">
            <a:alphaModFix/>
          </a:blip>
          <a:srcRect b="0" l="16672" r="16665" t="0"/>
          <a:stretch/>
        </p:blipFill>
        <p:spPr>
          <a:xfrm>
            <a:off x="5033900" y="1006952"/>
            <a:ext cx="2715875" cy="2806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98"/>
          <p:cNvSpPr txBox="1"/>
          <p:nvPr>
            <p:ph type="title"/>
          </p:nvPr>
        </p:nvSpPr>
        <p:spPr>
          <a:xfrm>
            <a:off x="922800" y="1435875"/>
            <a:ext cx="3830700" cy="19482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In the world of TV journalism, objectivity is your moral compass.</a:t>
            </a:r>
            <a:endParaRPr sz="3000"/>
          </a:p>
        </p:txBody>
      </p:sp>
      <p:pic>
        <p:nvPicPr>
          <p:cNvPr id="912" name="Google Shape;912;p98"/>
          <p:cNvPicPr preferRelativeResize="0"/>
          <p:nvPr/>
        </p:nvPicPr>
        <p:blipFill rotWithShape="1">
          <a:blip r:embed="rId3">
            <a:alphaModFix/>
          </a:blip>
          <a:srcRect b="0" l="1606" r="1606" t="0"/>
          <a:stretch/>
        </p:blipFill>
        <p:spPr>
          <a:xfrm>
            <a:off x="5033900" y="1006952"/>
            <a:ext cx="2715875" cy="2806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99"/>
          <p:cNvSpPr txBox="1"/>
          <p:nvPr>
            <p:ph type="title"/>
          </p:nvPr>
        </p:nvSpPr>
        <p:spPr>
          <a:xfrm>
            <a:off x="1048400" y="611300"/>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None/>
            </a:pPr>
            <a:r>
              <a:rPr lang="en" sz="4800"/>
              <a:t>Critical Thinking – The Power of Analysis</a:t>
            </a:r>
            <a:endParaRPr sz="4800"/>
          </a:p>
        </p:txBody>
      </p:sp>
      <p:pic>
        <p:nvPicPr>
          <p:cNvPr id="918" name="Google Shape;918;p99"/>
          <p:cNvPicPr preferRelativeResize="0"/>
          <p:nvPr/>
        </p:nvPicPr>
        <p:blipFill rotWithShape="1">
          <a:blip r:embed="rId3">
            <a:alphaModFix/>
          </a:blip>
          <a:srcRect b="0" l="13652" r="13652" t="0"/>
          <a:stretch/>
        </p:blipFill>
        <p:spPr>
          <a:xfrm>
            <a:off x="5144463" y="1168727"/>
            <a:ext cx="2715875" cy="2806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00"/>
          <p:cNvSpPr txBox="1"/>
          <p:nvPr>
            <p:ph type="title"/>
          </p:nvPr>
        </p:nvSpPr>
        <p:spPr>
          <a:xfrm>
            <a:off x="1048400" y="611300"/>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None/>
            </a:pPr>
            <a:r>
              <a:rPr lang="en" sz="3600"/>
              <a:t>Good journalists don’t just report; they dissect, analyze, and present a bigger picture.</a:t>
            </a:r>
            <a:endParaRPr sz="3600"/>
          </a:p>
        </p:txBody>
      </p:sp>
      <p:pic>
        <p:nvPicPr>
          <p:cNvPr id="924" name="Google Shape;924;p100"/>
          <p:cNvPicPr preferRelativeResize="0"/>
          <p:nvPr/>
        </p:nvPicPr>
        <p:blipFill rotWithShape="1">
          <a:blip r:embed="rId3">
            <a:alphaModFix/>
          </a:blip>
          <a:srcRect b="0" l="13652" r="13652" t="0"/>
          <a:stretch/>
        </p:blipFill>
        <p:spPr>
          <a:xfrm>
            <a:off x="5144463" y="1168727"/>
            <a:ext cx="2715875" cy="2806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83"/>
          <p:cNvSpPr txBox="1"/>
          <p:nvPr>
            <p:ph idx="12" type="sldNum"/>
          </p:nvPr>
        </p:nvSpPr>
        <p:spPr>
          <a:xfrm>
            <a:off x="8498350" y="4497850"/>
            <a:ext cx="6459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24" name="Google Shape;824;p83"/>
          <p:cNvSpPr txBox="1"/>
          <p:nvPr>
            <p:ph type="title"/>
          </p:nvPr>
        </p:nvSpPr>
        <p:spPr>
          <a:xfrm>
            <a:off x="548250" y="1060050"/>
            <a:ext cx="4699200" cy="30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makes a journalist a great journalist on screen?</a:t>
            </a:r>
            <a:endParaRPr/>
          </a:p>
        </p:txBody>
      </p:sp>
      <p:pic>
        <p:nvPicPr>
          <p:cNvPr id="825" name="Google Shape;825;p83"/>
          <p:cNvPicPr preferRelativeResize="0"/>
          <p:nvPr/>
        </p:nvPicPr>
        <p:blipFill rotWithShape="1">
          <a:blip r:embed="rId3">
            <a:alphaModFix/>
          </a:blip>
          <a:srcRect b="922" l="0" r="0" t="932"/>
          <a:stretch/>
        </p:blipFill>
        <p:spPr>
          <a:xfrm>
            <a:off x="5390700" y="1060050"/>
            <a:ext cx="2474800" cy="277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01"/>
          <p:cNvSpPr txBox="1"/>
          <p:nvPr>
            <p:ph type="title"/>
          </p:nvPr>
        </p:nvSpPr>
        <p:spPr>
          <a:xfrm>
            <a:off x="1333650" y="1328825"/>
            <a:ext cx="3574500" cy="29409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3600"/>
              <a:t>“Pressure on journalists in Kyrgyzstan”</a:t>
            </a:r>
            <a:endParaRPr sz="3600"/>
          </a:p>
          <a:p>
            <a:pPr indent="0" lvl="0" marL="0" rtl="0" algn="l">
              <a:lnSpc>
                <a:spcPct val="119444"/>
              </a:lnSpc>
              <a:spcBef>
                <a:spcPts val="1200"/>
              </a:spcBef>
              <a:spcAft>
                <a:spcPts val="0"/>
              </a:spcAft>
              <a:buNone/>
            </a:pPr>
            <a:r>
              <a:rPr b="1" lang="en" sz="1200" u="sng">
                <a:solidFill>
                  <a:schemeClr val="hlink"/>
                </a:solidFill>
                <a:highlight>
                  <a:srgbClr val="FFFFFF"/>
                </a:highlight>
                <a:latin typeface="Arial"/>
                <a:ea typeface="Arial"/>
                <a:cs typeface="Arial"/>
                <a:sym typeface="Arial"/>
                <a:hlinkClick r:id="rId3"/>
              </a:rPr>
              <a:t>Журналистов в Кыргызстане постоянно избивают, преследуют и судят</a:t>
            </a:r>
            <a:endParaRPr b="1" sz="1200">
              <a:solidFill>
                <a:srgbClr val="1A1A1A"/>
              </a:solidFill>
              <a:highlight>
                <a:srgbClr val="FFFFFF"/>
              </a:highlight>
              <a:latin typeface="Arial"/>
              <a:ea typeface="Arial"/>
              <a:cs typeface="Arial"/>
              <a:sym typeface="Arial"/>
            </a:endParaRPr>
          </a:p>
          <a:p>
            <a:pPr indent="0" lvl="0" marL="0" rtl="0" algn="l">
              <a:lnSpc>
                <a:spcPct val="115000"/>
              </a:lnSpc>
              <a:spcBef>
                <a:spcPts val="1200"/>
              </a:spcBef>
              <a:spcAft>
                <a:spcPts val="1200"/>
              </a:spcAft>
              <a:buNone/>
            </a:pPr>
            <a:r>
              <a:t/>
            </a:r>
            <a:endParaRPr sz="1100"/>
          </a:p>
        </p:txBody>
      </p:sp>
      <p:pic>
        <p:nvPicPr>
          <p:cNvPr id="930" name="Google Shape;930;p101"/>
          <p:cNvPicPr preferRelativeResize="0"/>
          <p:nvPr/>
        </p:nvPicPr>
        <p:blipFill rotWithShape="1">
          <a:blip r:embed="rId4">
            <a:alphaModFix/>
          </a:blip>
          <a:srcRect b="0" l="15049" r="15049" t="0"/>
          <a:stretch/>
        </p:blipFill>
        <p:spPr>
          <a:xfrm>
            <a:off x="4970075" y="1263602"/>
            <a:ext cx="2715875" cy="2806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02"/>
          <p:cNvSpPr txBox="1"/>
          <p:nvPr>
            <p:ph type="title"/>
          </p:nvPr>
        </p:nvSpPr>
        <p:spPr>
          <a:xfrm>
            <a:off x="1013300" y="1168725"/>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None/>
            </a:pPr>
            <a:r>
              <a:rPr lang="en" sz="3600"/>
              <a:t>Adaptability – Journalism in a Changing World</a:t>
            </a:r>
            <a:endParaRPr sz="3600"/>
          </a:p>
        </p:txBody>
      </p:sp>
      <p:pic>
        <p:nvPicPr>
          <p:cNvPr id="936" name="Google Shape;936;p102"/>
          <p:cNvPicPr preferRelativeResize="0"/>
          <p:nvPr/>
        </p:nvPicPr>
        <p:blipFill rotWithShape="1">
          <a:blip r:embed="rId3">
            <a:alphaModFix/>
          </a:blip>
          <a:srcRect b="0" l="27845" r="27841" t="0"/>
          <a:stretch/>
        </p:blipFill>
        <p:spPr>
          <a:xfrm>
            <a:off x="5144463" y="1168727"/>
            <a:ext cx="2715875" cy="2806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03"/>
          <p:cNvSpPr txBox="1"/>
          <p:nvPr>
            <p:ph type="title"/>
          </p:nvPr>
        </p:nvSpPr>
        <p:spPr>
          <a:xfrm>
            <a:off x="922800" y="843900"/>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 sz="3600"/>
              <a:t>Journalist had to adapt to new technology, formats, or sudden shifts in a story’s direction.</a:t>
            </a:r>
            <a:endParaRPr sz="3600"/>
          </a:p>
          <a:p>
            <a:pPr indent="0" lvl="0" marL="0" rtl="0" algn="l">
              <a:lnSpc>
                <a:spcPct val="115000"/>
              </a:lnSpc>
              <a:spcBef>
                <a:spcPts val="1400"/>
              </a:spcBef>
              <a:spcAft>
                <a:spcPts val="0"/>
              </a:spcAft>
              <a:buNone/>
            </a:pPr>
            <a:r>
              <a:t/>
            </a:r>
            <a:endParaRPr sz="3600"/>
          </a:p>
          <a:p>
            <a:pPr indent="0" lvl="0" marL="0" rtl="0" algn="l">
              <a:lnSpc>
                <a:spcPct val="115000"/>
              </a:lnSpc>
              <a:spcBef>
                <a:spcPts val="1400"/>
              </a:spcBef>
              <a:spcAft>
                <a:spcPts val="400"/>
              </a:spcAft>
              <a:buNone/>
            </a:pPr>
            <a:r>
              <a:t/>
            </a:r>
            <a:endParaRPr sz="3600"/>
          </a:p>
        </p:txBody>
      </p:sp>
      <p:pic>
        <p:nvPicPr>
          <p:cNvPr id="942" name="Google Shape;942;p103"/>
          <p:cNvPicPr preferRelativeResize="0"/>
          <p:nvPr/>
        </p:nvPicPr>
        <p:blipFill rotWithShape="1">
          <a:blip r:embed="rId3">
            <a:alphaModFix/>
          </a:blip>
          <a:srcRect b="0" l="13851" r="13851" t="0"/>
          <a:stretch/>
        </p:blipFill>
        <p:spPr>
          <a:xfrm>
            <a:off x="5144463" y="1168727"/>
            <a:ext cx="2715875" cy="2806050"/>
          </a:xfrm>
          <a:prstGeom prst="rect">
            <a:avLst/>
          </a:prstGeom>
          <a:noFill/>
          <a:ln>
            <a:noFill/>
          </a:ln>
        </p:spPr>
      </p:pic>
      <p:pic>
        <p:nvPicPr>
          <p:cNvPr id="943" name="Google Shape;943;p103"/>
          <p:cNvPicPr preferRelativeResize="0"/>
          <p:nvPr/>
        </p:nvPicPr>
        <p:blipFill rotWithShape="1">
          <a:blip r:embed="rId3">
            <a:alphaModFix/>
          </a:blip>
          <a:srcRect b="0" l="13851" r="13851" t="0"/>
          <a:stretch/>
        </p:blipFill>
        <p:spPr>
          <a:xfrm>
            <a:off x="5296863" y="1321127"/>
            <a:ext cx="2715875" cy="2806050"/>
          </a:xfrm>
          <a:prstGeom prst="rect">
            <a:avLst/>
          </a:prstGeom>
          <a:noFill/>
          <a:ln>
            <a:noFill/>
          </a:ln>
        </p:spPr>
      </p:pic>
      <p:pic>
        <p:nvPicPr>
          <p:cNvPr id="944" name="Google Shape;944;p103"/>
          <p:cNvPicPr preferRelativeResize="0"/>
          <p:nvPr/>
        </p:nvPicPr>
        <p:blipFill rotWithShape="1">
          <a:blip r:embed="rId3">
            <a:alphaModFix/>
          </a:blip>
          <a:srcRect b="0" l="13851" r="13851" t="0"/>
          <a:stretch/>
        </p:blipFill>
        <p:spPr>
          <a:xfrm>
            <a:off x="5449263" y="1473527"/>
            <a:ext cx="2715875" cy="2806050"/>
          </a:xfrm>
          <a:prstGeom prst="rect">
            <a:avLst/>
          </a:prstGeom>
          <a:noFill/>
          <a:ln>
            <a:noFill/>
          </a:ln>
        </p:spPr>
      </p:pic>
      <p:pic>
        <p:nvPicPr>
          <p:cNvPr id="945" name="Google Shape;945;p103"/>
          <p:cNvPicPr preferRelativeResize="0"/>
          <p:nvPr/>
        </p:nvPicPr>
        <p:blipFill rotWithShape="1">
          <a:blip r:embed="rId3">
            <a:alphaModFix/>
          </a:blip>
          <a:srcRect b="0" l="13851" r="13851" t="0"/>
          <a:stretch/>
        </p:blipFill>
        <p:spPr>
          <a:xfrm>
            <a:off x="5601663" y="1625927"/>
            <a:ext cx="2715875" cy="2806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04"/>
          <p:cNvSpPr txBox="1"/>
          <p:nvPr>
            <p:ph type="title"/>
          </p:nvPr>
        </p:nvSpPr>
        <p:spPr>
          <a:xfrm>
            <a:off x="922800" y="843900"/>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 sz="3600"/>
              <a:t>Behind every great news story, there’s a journalist who put in countless hours of work.</a:t>
            </a:r>
            <a:endParaRPr sz="3600"/>
          </a:p>
          <a:p>
            <a:pPr indent="0" lvl="0" marL="0" rtl="0" algn="l">
              <a:lnSpc>
                <a:spcPct val="115000"/>
              </a:lnSpc>
              <a:spcBef>
                <a:spcPts val="1400"/>
              </a:spcBef>
              <a:spcAft>
                <a:spcPts val="0"/>
              </a:spcAft>
              <a:buNone/>
            </a:pPr>
            <a:r>
              <a:t/>
            </a:r>
            <a:endParaRPr sz="3600"/>
          </a:p>
          <a:p>
            <a:pPr indent="0" lvl="0" marL="0" rtl="0" algn="l">
              <a:lnSpc>
                <a:spcPct val="115000"/>
              </a:lnSpc>
              <a:spcBef>
                <a:spcPts val="1400"/>
              </a:spcBef>
              <a:spcAft>
                <a:spcPts val="400"/>
              </a:spcAft>
              <a:buNone/>
            </a:pPr>
            <a:r>
              <a:t/>
            </a:r>
            <a:endParaRPr sz="3600"/>
          </a:p>
        </p:txBody>
      </p:sp>
      <p:pic>
        <p:nvPicPr>
          <p:cNvPr id="951" name="Google Shape;951;p104"/>
          <p:cNvPicPr preferRelativeResize="0"/>
          <p:nvPr/>
        </p:nvPicPr>
        <p:blipFill rotWithShape="1">
          <a:blip r:embed="rId3">
            <a:alphaModFix/>
          </a:blip>
          <a:srcRect b="0" l="22846" r="22846" t="0"/>
          <a:stretch/>
        </p:blipFill>
        <p:spPr>
          <a:xfrm>
            <a:off x="5171563" y="1212677"/>
            <a:ext cx="2715875" cy="2806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05"/>
          <p:cNvSpPr txBox="1"/>
          <p:nvPr>
            <p:ph type="title"/>
          </p:nvPr>
        </p:nvSpPr>
        <p:spPr>
          <a:xfrm>
            <a:off x="987825" y="1225725"/>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 sz="3600"/>
              <a:t>Teamwork – The Collective Power</a:t>
            </a:r>
            <a:endParaRPr sz="3600"/>
          </a:p>
          <a:p>
            <a:pPr indent="0" lvl="0" marL="0" rtl="0" algn="l">
              <a:lnSpc>
                <a:spcPct val="115000"/>
              </a:lnSpc>
              <a:spcBef>
                <a:spcPts val="1400"/>
              </a:spcBef>
              <a:spcAft>
                <a:spcPts val="0"/>
              </a:spcAft>
              <a:buNone/>
            </a:pPr>
            <a:r>
              <a:t/>
            </a:r>
            <a:endParaRPr sz="3600"/>
          </a:p>
          <a:p>
            <a:pPr indent="0" lvl="0" marL="0" rtl="0" algn="l">
              <a:lnSpc>
                <a:spcPct val="115000"/>
              </a:lnSpc>
              <a:spcBef>
                <a:spcPts val="1400"/>
              </a:spcBef>
              <a:spcAft>
                <a:spcPts val="400"/>
              </a:spcAft>
              <a:buNone/>
            </a:pPr>
            <a:r>
              <a:t/>
            </a:r>
            <a:endParaRPr sz="3600"/>
          </a:p>
        </p:txBody>
      </p:sp>
      <p:pic>
        <p:nvPicPr>
          <p:cNvPr id="957" name="Google Shape;957;p105"/>
          <p:cNvPicPr preferRelativeResize="0"/>
          <p:nvPr/>
        </p:nvPicPr>
        <p:blipFill rotWithShape="1">
          <a:blip r:embed="rId3">
            <a:alphaModFix/>
          </a:blip>
          <a:srcRect b="0" l="22790" r="22790" t="0"/>
          <a:stretch/>
        </p:blipFill>
        <p:spPr>
          <a:xfrm>
            <a:off x="4973313" y="931752"/>
            <a:ext cx="2715875" cy="2806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06"/>
          <p:cNvSpPr txBox="1"/>
          <p:nvPr>
            <p:ph type="title"/>
          </p:nvPr>
        </p:nvSpPr>
        <p:spPr>
          <a:xfrm>
            <a:off x="922800" y="843900"/>
            <a:ext cx="3985500" cy="3543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3000"/>
              <a:t>Journalism is not a solo act—behind every report is a team of professionals working together.</a:t>
            </a:r>
            <a:endParaRPr sz="3000"/>
          </a:p>
          <a:p>
            <a:pPr indent="0" lvl="0" marL="0" rtl="0" algn="l">
              <a:lnSpc>
                <a:spcPct val="115000"/>
              </a:lnSpc>
              <a:spcBef>
                <a:spcPts val="1400"/>
              </a:spcBef>
              <a:spcAft>
                <a:spcPts val="0"/>
              </a:spcAft>
              <a:buNone/>
            </a:pPr>
            <a:r>
              <a:t/>
            </a:r>
            <a:endParaRPr sz="3600"/>
          </a:p>
          <a:p>
            <a:pPr indent="0" lvl="0" marL="0" rtl="0" algn="l">
              <a:lnSpc>
                <a:spcPct val="115000"/>
              </a:lnSpc>
              <a:spcBef>
                <a:spcPts val="1400"/>
              </a:spcBef>
              <a:spcAft>
                <a:spcPts val="400"/>
              </a:spcAft>
              <a:buNone/>
            </a:pPr>
            <a:r>
              <a:t/>
            </a:r>
            <a:endParaRPr sz="3600"/>
          </a:p>
        </p:txBody>
      </p:sp>
      <p:pic>
        <p:nvPicPr>
          <p:cNvPr id="963" name="Google Shape;963;p106"/>
          <p:cNvPicPr preferRelativeResize="0"/>
          <p:nvPr/>
        </p:nvPicPr>
        <p:blipFill rotWithShape="1">
          <a:blip r:embed="rId3">
            <a:alphaModFix/>
          </a:blip>
          <a:srcRect b="0" l="4178" r="2346" t="0"/>
          <a:stretch/>
        </p:blipFill>
        <p:spPr>
          <a:xfrm>
            <a:off x="4851725" y="1050225"/>
            <a:ext cx="3502150" cy="2806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07"/>
          <p:cNvSpPr txBox="1"/>
          <p:nvPr>
            <p:ph type="title"/>
          </p:nvPr>
        </p:nvSpPr>
        <p:spPr>
          <a:xfrm>
            <a:off x="450150" y="680983"/>
            <a:ext cx="8243700" cy="11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does it take to be a great TV journalist?</a:t>
            </a:r>
            <a:endParaRPr/>
          </a:p>
        </p:txBody>
      </p:sp>
      <p:pic>
        <p:nvPicPr>
          <p:cNvPr id="969" name="Google Shape;969;p107"/>
          <p:cNvPicPr preferRelativeResize="0"/>
          <p:nvPr/>
        </p:nvPicPr>
        <p:blipFill rotWithShape="1">
          <a:blip r:embed="rId3">
            <a:alphaModFix/>
          </a:blip>
          <a:srcRect b="0" l="0" r="0" t="0"/>
          <a:stretch/>
        </p:blipFill>
        <p:spPr>
          <a:xfrm>
            <a:off x="3157875" y="2319800"/>
            <a:ext cx="2157850" cy="2157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4"/>
          <p:cNvSpPr txBox="1"/>
          <p:nvPr>
            <p:ph type="title"/>
          </p:nvPr>
        </p:nvSpPr>
        <p:spPr>
          <a:xfrm>
            <a:off x="1203175" y="1252050"/>
            <a:ext cx="3433200" cy="26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Makes a </a:t>
            </a:r>
            <a:r>
              <a:rPr lang="en" sz="9600"/>
              <a:t>TV </a:t>
            </a:r>
            <a:r>
              <a:rPr lang="en"/>
              <a:t>Journalist?</a:t>
            </a:r>
            <a:endParaRPr/>
          </a:p>
        </p:txBody>
      </p:sp>
      <p:pic>
        <p:nvPicPr>
          <p:cNvPr id="831" name="Google Shape;831;p84"/>
          <p:cNvPicPr preferRelativeResize="0"/>
          <p:nvPr/>
        </p:nvPicPr>
        <p:blipFill rotWithShape="1">
          <a:blip r:embed="rId3">
            <a:alphaModFix/>
          </a:blip>
          <a:srcRect b="0" l="23084" r="23079" t="0"/>
          <a:stretch/>
        </p:blipFill>
        <p:spPr>
          <a:xfrm>
            <a:off x="4750600" y="761786"/>
            <a:ext cx="3503601" cy="3619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85"/>
          <p:cNvSpPr txBox="1"/>
          <p:nvPr>
            <p:ph type="title"/>
          </p:nvPr>
        </p:nvSpPr>
        <p:spPr>
          <a:xfrm>
            <a:off x="1203175" y="1252050"/>
            <a:ext cx="3433200" cy="26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it easy to be a TV journalist?</a:t>
            </a:r>
            <a:endParaRPr/>
          </a:p>
        </p:txBody>
      </p:sp>
      <p:pic>
        <p:nvPicPr>
          <p:cNvPr id="837" name="Google Shape;837;p85"/>
          <p:cNvPicPr preferRelativeResize="0"/>
          <p:nvPr/>
        </p:nvPicPr>
        <p:blipFill rotWithShape="1">
          <a:blip r:embed="rId3">
            <a:alphaModFix/>
          </a:blip>
          <a:srcRect b="0" l="22790" r="22790" t="0"/>
          <a:stretch/>
        </p:blipFill>
        <p:spPr>
          <a:xfrm>
            <a:off x="4750600" y="761786"/>
            <a:ext cx="3503601" cy="3619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Norway, Denmark and Sweden are the countries with the highest scores on this year's World Press Freedom Index issued by Reporters Without Borders (RSF), with the first two scoring more than 90 points. On the other end of the spectrum, there are many countries where reporting can lead to jail time and, in extreme cases, death. &#10;&#10;274 journalists were in jail due to their work as of 2020, a figure that exceeds the high of 272 recorded in 2016. More than 250 journalists are behind bars for the fifth consecutive year amid a lack of global leadership on democratic values, particularly in the United States. China is the worst jailer with 47 journalists identified as being in prison there. Turkey came second with 37 while Egypt came third with 27.&#10;&#10;China and Turkey have consistently vied for the unenviable title of the word's worst jailer of journalists. In line with President Xi Jinping consolidating his control over the country and implementing tighter controls on the media, China has continued to imprison members of the media and it moved into first position in 2019. Arrests of journalists have been notable amid a Muslim crackdown in Xinjiang province and some of those have been incarcerated for journalism activity carried out years earlier. Arrests have continued amid the coverage of the pandemic's outbreak in Wuhan.&#10;&#10;Turkey comes for imprisonments with its total noticeably in recent years. That decline is not as positive as it seems and does not represent an improvement in the fortunes of Turkish media. Rather, it reflects successful efforts by President Erdoğan to clamp down on independent reporting and criticism. Dozens of journalists that are not currently in jail in Turkey are still facing trial or appeal and could yet be sentenced while others who have been sentenced in absentia could face lengthy stints behind bars upon their return to the country.&#10;&#10;Egypt has continued to arrest and charge journalists with its total number reaching 27, matching a record set in 2016. According to the CPJ, the crackdown has continued sometimes because of rather than in spite of Covid-19 with at least three journalists arrested for their work covering the pandemic. Saudi Arabia's attitude towards critical journalism hardly needs an introduction after the barbaric murder of Jamal Khashoggi. As of 2020, 24 journalists are in prison in the kingdom." id="842" name="Google Shape;842;p86" title="Statista Racing Bars: Journalists Behind Bars">
            <a:hlinkClick r:id="rId3"/>
          </p:cNvPr>
          <p:cNvPicPr preferRelativeResize="0"/>
          <p:nvPr/>
        </p:nvPicPr>
        <p:blipFill>
          <a:blip r:embed="rId4">
            <a:alphaModFix/>
          </a:blip>
          <a:stretch>
            <a:fillRect/>
          </a:stretch>
        </p:blipFill>
        <p:spPr>
          <a:xfrm>
            <a:off x="870200" y="489500"/>
            <a:ext cx="7403575" cy="416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87"/>
          <p:cNvPicPr preferRelativeResize="0"/>
          <p:nvPr>
            <p:ph idx="2" type="pic"/>
          </p:nvPr>
        </p:nvPicPr>
        <p:blipFill rotWithShape="1">
          <a:blip r:embed="rId3">
            <a:alphaModFix/>
          </a:blip>
          <a:srcRect b="0" l="11216" r="11216" t="0"/>
          <a:stretch/>
        </p:blipFill>
        <p:spPr>
          <a:xfrm>
            <a:off x="5154300" y="0"/>
            <a:ext cx="3989700" cy="5143500"/>
          </a:xfrm>
          <a:prstGeom prst="rect">
            <a:avLst/>
          </a:prstGeom>
        </p:spPr>
      </p:pic>
      <p:sp>
        <p:nvSpPr>
          <p:cNvPr id="848" name="Google Shape;848;p87"/>
          <p:cNvSpPr txBox="1"/>
          <p:nvPr>
            <p:ph type="title"/>
          </p:nvPr>
        </p:nvSpPr>
        <p:spPr>
          <a:xfrm>
            <a:off x="447800" y="391325"/>
            <a:ext cx="4250100" cy="20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a:r>
            <a:r>
              <a:rPr lang="en"/>
              <a:t>ore qualities of a TV journalist: </a:t>
            </a:r>
            <a:endParaRPr/>
          </a:p>
        </p:txBody>
      </p:sp>
      <p:sp>
        <p:nvSpPr>
          <p:cNvPr id="849" name="Google Shape;849;p87"/>
          <p:cNvSpPr txBox="1"/>
          <p:nvPr>
            <p:ph idx="1" type="subTitle"/>
          </p:nvPr>
        </p:nvSpPr>
        <p:spPr>
          <a:xfrm>
            <a:off x="450150" y="2405400"/>
            <a:ext cx="4250100" cy="23205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0" lang="en" sz="3000">
                <a:latin typeface="Staatliches"/>
                <a:ea typeface="Staatliches"/>
                <a:cs typeface="Staatliches"/>
                <a:sym typeface="Staatliches"/>
              </a:rPr>
              <a:t>curiosity,</a:t>
            </a:r>
            <a:endParaRPr b="0" sz="3000">
              <a:latin typeface="Staatliches"/>
              <a:ea typeface="Staatliches"/>
              <a:cs typeface="Staatliches"/>
              <a:sym typeface="Staatliches"/>
            </a:endParaRPr>
          </a:p>
          <a:p>
            <a:pPr indent="0" lvl="0" marL="0" rtl="0" algn="l">
              <a:lnSpc>
                <a:spcPct val="80000"/>
              </a:lnSpc>
              <a:spcBef>
                <a:spcPts val="0"/>
              </a:spcBef>
              <a:spcAft>
                <a:spcPts val="0"/>
              </a:spcAft>
              <a:buNone/>
            </a:pPr>
            <a:r>
              <a:rPr b="0" lang="en" sz="3000">
                <a:latin typeface="Staatliches"/>
                <a:ea typeface="Staatliches"/>
                <a:cs typeface="Staatliches"/>
                <a:sym typeface="Staatliches"/>
              </a:rPr>
              <a:t> communication, </a:t>
            </a:r>
            <a:endParaRPr b="0" sz="3000">
              <a:latin typeface="Staatliches"/>
              <a:ea typeface="Staatliches"/>
              <a:cs typeface="Staatliches"/>
              <a:sym typeface="Staatliches"/>
            </a:endParaRPr>
          </a:p>
          <a:p>
            <a:pPr indent="0" lvl="0" marL="0" rtl="0" algn="l">
              <a:lnSpc>
                <a:spcPct val="80000"/>
              </a:lnSpc>
              <a:spcBef>
                <a:spcPts val="0"/>
              </a:spcBef>
              <a:spcAft>
                <a:spcPts val="0"/>
              </a:spcAft>
              <a:buNone/>
            </a:pPr>
            <a:r>
              <a:rPr b="0" lang="en" sz="3000">
                <a:latin typeface="Staatliches"/>
                <a:ea typeface="Staatliches"/>
                <a:cs typeface="Staatliches"/>
                <a:sym typeface="Staatliches"/>
              </a:rPr>
              <a:t>confidence, </a:t>
            </a:r>
            <a:endParaRPr b="0" sz="3000">
              <a:latin typeface="Staatliches"/>
              <a:ea typeface="Staatliches"/>
              <a:cs typeface="Staatliches"/>
              <a:sym typeface="Staatliches"/>
            </a:endParaRPr>
          </a:p>
          <a:p>
            <a:pPr indent="0" lvl="0" marL="0" rtl="0" algn="l">
              <a:lnSpc>
                <a:spcPct val="80000"/>
              </a:lnSpc>
              <a:spcBef>
                <a:spcPts val="0"/>
              </a:spcBef>
              <a:spcAft>
                <a:spcPts val="0"/>
              </a:spcAft>
              <a:buNone/>
            </a:pPr>
            <a:r>
              <a:rPr b="0" lang="en" sz="3000">
                <a:latin typeface="Staatliches"/>
                <a:ea typeface="Staatliches"/>
                <a:cs typeface="Staatliches"/>
                <a:sym typeface="Staatliches"/>
              </a:rPr>
              <a:t>and integrity.</a:t>
            </a:r>
            <a:endParaRPr b="0" sz="3000">
              <a:latin typeface="Staatliches"/>
              <a:ea typeface="Staatliches"/>
              <a:cs typeface="Staatliches"/>
              <a:sym typeface="Staatliches"/>
            </a:endParaRPr>
          </a:p>
          <a:p>
            <a:pPr indent="0" lvl="0" marL="0" rtl="0" algn="l">
              <a:spcBef>
                <a:spcPts val="0"/>
              </a:spcBef>
              <a:spcAft>
                <a:spcPts val="0"/>
              </a:spcAft>
              <a:buNone/>
            </a:pPr>
            <a:r>
              <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88"/>
          <p:cNvSpPr txBox="1"/>
          <p:nvPr>
            <p:ph type="title"/>
          </p:nvPr>
        </p:nvSpPr>
        <p:spPr>
          <a:xfrm>
            <a:off x="718200" y="659400"/>
            <a:ext cx="4502100" cy="38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 great TV journalist isn’t just about knowing the facts...</a:t>
            </a:r>
            <a:endParaRPr/>
          </a:p>
        </p:txBody>
      </p:sp>
      <p:pic>
        <p:nvPicPr>
          <p:cNvPr descr="a man wearing a blue jacket that says nbc montana (Provided by Tenor)" id="855" name="Google Shape;855;p88"/>
          <p:cNvPicPr preferRelativeResize="0"/>
          <p:nvPr/>
        </p:nvPicPr>
        <p:blipFill>
          <a:blip r:embed="rId3">
            <a:alphaModFix/>
          </a:blip>
          <a:stretch>
            <a:fillRect/>
          </a:stretch>
        </p:blipFill>
        <p:spPr>
          <a:xfrm>
            <a:off x="5118200" y="761786"/>
            <a:ext cx="3503600" cy="361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89"/>
          <p:cNvSpPr txBox="1"/>
          <p:nvPr>
            <p:ph type="title"/>
          </p:nvPr>
        </p:nvSpPr>
        <p:spPr>
          <a:xfrm>
            <a:off x="1157200" y="1006950"/>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being a great TV journalist isn’t just about knowing the facts—it’s about knowing how to present them.</a:t>
            </a:r>
            <a:endParaRPr sz="3000"/>
          </a:p>
        </p:txBody>
      </p:sp>
      <p:pic>
        <p:nvPicPr>
          <p:cNvPr id="861" name="Google Shape;861;p89"/>
          <p:cNvPicPr preferRelativeResize="0"/>
          <p:nvPr/>
        </p:nvPicPr>
        <p:blipFill rotWithShape="1">
          <a:blip r:embed="rId3">
            <a:alphaModFix/>
          </a:blip>
          <a:srcRect b="0" l="1606" r="1606" t="0"/>
          <a:stretch/>
        </p:blipFill>
        <p:spPr>
          <a:xfrm>
            <a:off x="4987888" y="1088851"/>
            <a:ext cx="3029031" cy="312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0"/>
          <p:cNvSpPr txBox="1"/>
          <p:nvPr>
            <p:ph type="title"/>
          </p:nvPr>
        </p:nvSpPr>
        <p:spPr>
          <a:xfrm>
            <a:off x="1048400" y="1006950"/>
            <a:ext cx="3830700" cy="3129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3000"/>
              <a:t>Curiosity isn’t just about asking questions, it’s about asking the right questions.</a:t>
            </a:r>
            <a:endParaRPr sz="3000"/>
          </a:p>
        </p:txBody>
      </p:sp>
      <p:pic>
        <p:nvPicPr>
          <p:cNvPr id="867" name="Google Shape;867;p90"/>
          <p:cNvPicPr preferRelativeResize="0"/>
          <p:nvPr/>
        </p:nvPicPr>
        <p:blipFill rotWithShape="1">
          <a:blip r:embed="rId3">
            <a:alphaModFix/>
          </a:blip>
          <a:srcRect b="0" l="13944" r="13951" t="0"/>
          <a:stretch/>
        </p:blipFill>
        <p:spPr>
          <a:xfrm>
            <a:off x="5033900" y="1006952"/>
            <a:ext cx="2715875" cy="2806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ssignment #1">
  <a:themeElements>
    <a:clrScheme name="Simple Light">
      <a:dk1>
        <a:srgbClr val="590D22"/>
      </a:dk1>
      <a:lt1>
        <a:srgbClr val="FFF0F3"/>
      </a:lt1>
      <a:dk2>
        <a:srgbClr val="E9395D"/>
      </a:dk2>
      <a:lt2>
        <a:srgbClr val="590D22"/>
      </a:lt2>
      <a:accent1>
        <a:srgbClr val="23869E"/>
      </a:accent1>
      <a:accent2>
        <a:srgbClr val="0D4B59"/>
      </a:accent2>
      <a:accent3>
        <a:srgbClr val="F0FBFF"/>
      </a:accent3>
      <a:accent4>
        <a:srgbClr val="A67C27"/>
      </a:accent4>
      <a:accent5>
        <a:srgbClr val="2D2107"/>
      </a:accent5>
      <a:accent6>
        <a:srgbClr val="FFFBF0"/>
      </a:accent6>
      <a:hlink>
        <a:srgbClr val="590D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oject Retrospective">
  <a:themeElements>
    <a:clrScheme name="Simple Light">
      <a:dk1>
        <a:srgbClr val="303030"/>
      </a:dk1>
      <a:lt1>
        <a:srgbClr val="F6F6F1"/>
      </a:lt1>
      <a:dk2>
        <a:srgbClr val="E1783D"/>
      </a:dk2>
      <a:lt2>
        <a:srgbClr val="EDAD51"/>
      </a:lt2>
      <a:accent1>
        <a:srgbClr val="EAEBBA"/>
      </a:accent1>
      <a:accent2>
        <a:srgbClr val="A5B4A5"/>
      </a:accent2>
      <a:accent3>
        <a:srgbClr val="78909C"/>
      </a:accent3>
      <a:accent4>
        <a:srgbClr val="496649"/>
      </a:accent4>
      <a:accent5>
        <a:srgbClr val="303030"/>
      </a:accent5>
      <a:accent6>
        <a:srgbClr val="F6F6F1"/>
      </a:accent6>
      <a:hlink>
        <a:srgbClr val="E178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