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947275"/>
  <p:embeddedFontLst>
    <p:embeddedFont>
      <p:font typeface="Libre Baskerville"/>
      <p:regular r:id="rId24"/>
      <p:bold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ibreBaskervill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Baskerville-italic.fntdata"/><Relationship Id="rId25" Type="http://schemas.openxmlformats.org/officeDocument/2006/relationships/font" Target="fonts/LibreBaskervill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96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884612" y="0"/>
            <a:ext cx="2971800" cy="4968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rgbClr val="000000"/>
              </a:buClr>
              <a:buSzPct val="100000"/>
              <a:buFont typeface="Calibri"/>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
        <p:nvSpPr>
          <p:cNvPr id="6" name="Shape 6"/>
          <p:cNvSpPr txBox="1"/>
          <p:nvPr>
            <p:ph idx="1" type="body"/>
          </p:nvPr>
        </p:nvSpPr>
        <p:spPr>
          <a:xfrm>
            <a:off x="685800" y="4724400"/>
            <a:ext cx="5486400" cy="4476900"/>
          </a:xfrm>
          <a:prstGeom prst="rect">
            <a:avLst/>
          </a:prstGeom>
          <a:noFill/>
          <a:ln>
            <a:noFill/>
          </a:ln>
        </p:spPr>
        <p:txBody>
          <a:bodyPr anchorCtr="0" anchor="t" bIns="91425" lIns="91425" rIns="91425" wrap="square" tIns="91425"/>
          <a:lstStyle>
            <a:lvl1pPr indent="114300" lvl="0" marL="0" marR="0" rtl="0" algn="l">
              <a:spcBef>
                <a:spcPts val="0"/>
              </a:spcBef>
              <a:buSzPct val="100000"/>
              <a:buFont typeface="Arial"/>
              <a:buChar char="●"/>
              <a:defRPr b="0" i="0" sz="1800" u="none" cap="none" strike="noStrike"/>
            </a:lvl1pPr>
            <a:lvl2pPr indent="114300" lvl="1" marL="457200" marR="0" rtl="0" algn="l">
              <a:spcBef>
                <a:spcPts val="0"/>
              </a:spcBef>
              <a:buSzPct val="100000"/>
              <a:buFont typeface="Arial"/>
              <a:buChar char="○"/>
              <a:defRPr b="0" i="0" sz="1800" u="none" cap="none" strike="noStrike"/>
            </a:lvl2pPr>
            <a:lvl3pPr indent="114300" lvl="2" marL="914400" marR="0" rtl="0" algn="l">
              <a:spcBef>
                <a:spcPts val="0"/>
              </a:spcBef>
              <a:buSzPct val="100000"/>
              <a:buFont typeface="Arial"/>
              <a:buChar char="■"/>
              <a:defRPr b="0" i="0" sz="1800" u="none" cap="none" strike="noStrike"/>
            </a:lvl3pPr>
            <a:lvl4pPr indent="114300" lvl="3" marL="1371600" marR="0" rtl="0" algn="l">
              <a:spcBef>
                <a:spcPts val="0"/>
              </a:spcBef>
              <a:buSzPct val="100000"/>
              <a:buFont typeface="Arial"/>
              <a:buChar char="●"/>
              <a:defRPr b="0" i="0" sz="1800" u="none" cap="none" strike="noStrike"/>
            </a:lvl4pPr>
            <a:lvl5pPr indent="114300" lvl="4" marL="1828800" marR="0" rtl="0" algn="l">
              <a:spcBef>
                <a:spcPts val="0"/>
              </a:spcBef>
              <a:buSzPct val="100000"/>
              <a:buFont typeface="Arial"/>
              <a:buChar char="○"/>
              <a:defRPr b="0" i="0" sz="1800" u="none" cap="none" strike="noStrike"/>
            </a:lvl5pPr>
            <a:lvl6pPr indent="114300" lvl="5" marL="2286000" marR="0" rtl="0" algn="l">
              <a:spcBef>
                <a:spcPts val="0"/>
              </a:spcBef>
              <a:buSzPct val="100000"/>
              <a:buFont typeface="Arial"/>
              <a:buChar char="■"/>
              <a:defRPr b="0" i="0" sz="1800" u="none" cap="none" strike="noStrike"/>
            </a:lvl6pPr>
            <a:lvl7pPr indent="114300" lvl="6" marL="2743200" marR="0" rtl="0" algn="l">
              <a:spcBef>
                <a:spcPts val="0"/>
              </a:spcBef>
              <a:buSzPct val="100000"/>
              <a:buFont typeface="Arial"/>
              <a:buChar char="●"/>
              <a:defRPr b="0" i="0" sz="1800" u="none" cap="none" strike="noStrike"/>
            </a:lvl7pPr>
            <a:lvl8pPr indent="114300" lvl="7" marL="3200400" marR="0" rtl="0" algn="l">
              <a:spcBef>
                <a:spcPts val="0"/>
              </a:spcBef>
              <a:buSzPct val="100000"/>
              <a:buFont typeface="Arial"/>
              <a:buChar char="○"/>
              <a:defRPr b="0" i="0" sz="1800" u="none" cap="none" strike="noStrike"/>
            </a:lvl8pPr>
            <a:lvl9pPr indent="114300" lvl="8" marL="3657600" marR="0" rtl="0" algn="l">
              <a:spcBef>
                <a:spcPts val="0"/>
              </a:spcBef>
              <a:buSzPct val="100000"/>
              <a:buFont typeface="Arial"/>
              <a:buChar char="■"/>
              <a:defRPr b="0" i="0" sz="1800" u="none" cap="none" strike="noStrike"/>
            </a:lvl9pPr>
          </a:lstStyle>
          <a:p/>
        </p:txBody>
      </p:sp>
      <p:sp>
        <p:nvSpPr>
          <p:cNvPr id="7" name="Shape 7"/>
          <p:cNvSpPr txBox="1"/>
          <p:nvPr>
            <p:ph idx="11" type="ftr"/>
          </p:nvPr>
        </p:nvSpPr>
        <p:spPr>
          <a:xfrm>
            <a:off x="0" y="9448800"/>
            <a:ext cx="2971800" cy="4968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SzPct val="100000"/>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884612" y="9448800"/>
            <a:ext cx="2971800" cy="4968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86" name="Shape 86"/>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47" name="Shape 147"/>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54" name="Shape 154"/>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61" name="Shape 161"/>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68" name="Shape 168"/>
          <p:cNvSpPr txBox="1"/>
          <p:nvPr>
            <p:ph idx="1" type="body"/>
          </p:nvPr>
        </p:nvSpPr>
        <p:spPr>
          <a:xfrm>
            <a:off x="685800" y="4724400"/>
            <a:ext cx="5486400" cy="4476900"/>
          </a:xfrm>
          <a:prstGeom prst="rect">
            <a:avLst/>
          </a:prstGeom>
          <a:noFill/>
          <a:ln>
            <a:noFill/>
          </a:ln>
        </p:spPr>
        <p:txBody>
          <a:bodyPr anchorCtr="0" anchor="t" bIns="45700" lIns="91425" rIns="91425" wrap="square" tIns="45700">
            <a:noAutofit/>
          </a:bodyPr>
          <a:lstStyle/>
          <a:p>
            <a:pPr indent="-28575" lvl="0" marL="0" marR="0" rtl="0" algn="l">
              <a:spcBef>
                <a:spcPts val="0"/>
              </a:spcBef>
              <a:buSzPct val="25000"/>
              <a:buFont typeface="Arial"/>
              <a:buNone/>
            </a:pPr>
            <a:r>
              <a:t/>
            </a:r>
            <a:endParaRPr b="0" i="0" sz="1800" u="none" cap="none" strike="noStrike"/>
          </a:p>
        </p:txBody>
      </p:sp>
      <p:sp>
        <p:nvSpPr>
          <p:cNvPr id="169" name="Shape 169"/>
          <p:cNvSpPr txBox="1"/>
          <p:nvPr/>
        </p:nvSpPr>
        <p:spPr>
          <a:xfrm>
            <a:off x="3884612" y="9448800"/>
            <a:ext cx="2971800" cy="4968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75" name="Shape 175"/>
          <p:cNvSpPr txBox="1"/>
          <p:nvPr>
            <p:ph idx="1" type="body"/>
          </p:nvPr>
        </p:nvSpPr>
        <p:spPr>
          <a:xfrm>
            <a:off x="685800" y="4724400"/>
            <a:ext cx="5486400" cy="4476900"/>
          </a:xfrm>
          <a:prstGeom prst="rect">
            <a:avLst/>
          </a:prstGeom>
          <a:noFill/>
          <a:ln>
            <a:noFill/>
          </a:ln>
        </p:spPr>
        <p:txBody>
          <a:bodyPr anchorCtr="0" anchor="t" bIns="45700" lIns="91425" rIns="91425" wrap="square" tIns="45700">
            <a:noAutofit/>
          </a:bodyPr>
          <a:lstStyle/>
          <a:p>
            <a:pPr indent="-28575" lvl="0" marL="0" marR="0" rtl="0" algn="l">
              <a:spcBef>
                <a:spcPts val="0"/>
              </a:spcBef>
              <a:buSzPct val="25000"/>
              <a:buFont typeface="Arial"/>
              <a:buNone/>
            </a:pPr>
            <a:r>
              <a:t/>
            </a:r>
            <a:endParaRPr b="0" i="0" sz="1800" u="none" cap="none" strike="noStrike"/>
          </a:p>
        </p:txBody>
      </p:sp>
      <p:sp>
        <p:nvSpPr>
          <p:cNvPr id="176" name="Shape 176"/>
          <p:cNvSpPr txBox="1"/>
          <p:nvPr/>
        </p:nvSpPr>
        <p:spPr>
          <a:xfrm>
            <a:off x="3884612" y="9448800"/>
            <a:ext cx="2971800" cy="4968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83" name="Shape 183"/>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91" name="Shape 191"/>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200" name="Shape 200"/>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208" name="Shape 208"/>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214" name="Shape 214"/>
          <p:cNvSpPr txBox="1"/>
          <p:nvPr>
            <p:ph idx="1" type="body"/>
          </p:nvPr>
        </p:nvSpPr>
        <p:spPr>
          <a:xfrm>
            <a:off x="685800" y="4724400"/>
            <a:ext cx="5486400" cy="4476900"/>
          </a:xfrm>
          <a:prstGeom prst="rect">
            <a:avLst/>
          </a:prstGeom>
          <a:noFill/>
          <a:ln>
            <a:noFill/>
          </a:ln>
        </p:spPr>
        <p:txBody>
          <a:bodyPr anchorCtr="0" anchor="t" bIns="45700" lIns="91425" rIns="91425" wrap="square" tIns="45700">
            <a:noAutofit/>
          </a:bodyPr>
          <a:lstStyle/>
          <a:p>
            <a:pPr indent="-28575" lvl="0" marL="0" marR="0" rtl="0" algn="l">
              <a:spcBef>
                <a:spcPts val="0"/>
              </a:spcBef>
              <a:buSzPct val="25000"/>
              <a:buFont typeface="Arial"/>
              <a:buNone/>
            </a:pPr>
            <a:r>
              <a:t/>
            </a:r>
            <a:endParaRPr b="0" i="0" sz="1800" u="none" cap="none" strike="noStrike"/>
          </a:p>
        </p:txBody>
      </p:sp>
      <p:sp>
        <p:nvSpPr>
          <p:cNvPr id="215" name="Shape 215"/>
          <p:cNvSpPr txBox="1"/>
          <p:nvPr/>
        </p:nvSpPr>
        <p:spPr>
          <a:xfrm>
            <a:off x="3884612" y="9448800"/>
            <a:ext cx="2971800" cy="4968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92" name="Shape 92"/>
          <p:cNvSpPr txBox="1"/>
          <p:nvPr>
            <p:ph idx="1" type="body"/>
          </p:nvPr>
        </p:nvSpPr>
        <p:spPr>
          <a:xfrm>
            <a:off x="685800" y="4724400"/>
            <a:ext cx="5486400" cy="4476900"/>
          </a:xfrm>
          <a:prstGeom prst="rect">
            <a:avLst/>
          </a:prstGeom>
          <a:noFill/>
          <a:ln>
            <a:noFill/>
          </a:ln>
        </p:spPr>
        <p:txBody>
          <a:bodyPr anchorCtr="0" anchor="t" bIns="45700" lIns="91425" rIns="91425" wrap="square" tIns="45700">
            <a:noAutofit/>
          </a:bodyPr>
          <a:lstStyle/>
          <a:p>
            <a:pPr indent="-28575" lvl="0" marL="0" marR="0" rtl="0" algn="l">
              <a:spcBef>
                <a:spcPts val="0"/>
              </a:spcBef>
              <a:buSzPct val="25000"/>
              <a:buFont typeface="Arial"/>
              <a:buNone/>
            </a:pPr>
            <a:r>
              <a:t/>
            </a:r>
            <a:endParaRPr b="0" i="0" sz="1800" u="none" cap="none" strike="noStrike"/>
          </a:p>
        </p:txBody>
      </p:sp>
      <p:sp>
        <p:nvSpPr>
          <p:cNvPr id="93" name="Shape 93"/>
          <p:cNvSpPr txBox="1"/>
          <p:nvPr/>
        </p:nvSpPr>
        <p:spPr>
          <a:xfrm>
            <a:off x="3884612" y="9448800"/>
            <a:ext cx="2971800" cy="4968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00" name="Shape 100"/>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07" name="Shape 107"/>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13" name="Shape 113"/>
          <p:cNvSpPr txBox="1"/>
          <p:nvPr>
            <p:ph idx="1" type="body"/>
          </p:nvPr>
        </p:nvSpPr>
        <p:spPr>
          <a:xfrm>
            <a:off x="685800" y="4724400"/>
            <a:ext cx="5486400" cy="4476900"/>
          </a:xfrm>
          <a:prstGeom prst="rect">
            <a:avLst/>
          </a:prstGeom>
          <a:noFill/>
          <a:ln>
            <a:noFill/>
          </a:ln>
        </p:spPr>
        <p:txBody>
          <a:bodyPr anchorCtr="0" anchor="t" bIns="45700" lIns="91425" rIns="91425" wrap="square" tIns="45700">
            <a:noAutofit/>
          </a:bodyPr>
          <a:lstStyle/>
          <a:p>
            <a:pPr indent="-28575" lvl="0" marL="0" marR="0" rtl="0" algn="l">
              <a:spcBef>
                <a:spcPts val="0"/>
              </a:spcBef>
              <a:buSzPct val="25000"/>
              <a:buFont typeface="Arial"/>
              <a:buNone/>
            </a:pPr>
            <a:r>
              <a:t/>
            </a:r>
            <a:endParaRPr b="0" i="0" sz="1800" u="none" cap="none" strike="noStrike"/>
          </a:p>
        </p:txBody>
      </p:sp>
      <p:sp>
        <p:nvSpPr>
          <p:cNvPr id="114" name="Shape 114"/>
          <p:cNvSpPr txBox="1"/>
          <p:nvPr/>
        </p:nvSpPr>
        <p:spPr>
          <a:xfrm>
            <a:off x="3884612" y="9448800"/>
            <a:ext cx="2971800" cy="4968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21" name="Shape 121"/>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28" name="Shape 128"/>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35" name="Shape 135"/>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724400"/>
            <a:ext cx="5486400" cy="4476900"/>
          </a:xfrm>
          <a:prstGeom prst="rect">
            <a:avLst/>
          </a:prstGeom>
          <a:noFill/>
          <a:ln>
            <a:noFill/>
          </a:ln>
        </p:spPr>
        <p:txBody>
          <a:bodyPr anchorCtr="0" anchor="t" bIns="91425" lIns="91425" rIns="91425" wrap="square" tIns="91425">
            <a:noAutofit/>
          </a:bodyPr>
          <a:lstStyle/>
          <a:p>
            <a:pPr indent="-114300" lvl="0" marL="0" marR="0" rtl="0" algn="l">
              <a:spcBef>
                <a:spcPts val="0"/>
              </a:spcBef>
              <a:buSzPct val="100000"/>
              <a:buFont typeface="Arial"/>
              <a:buNone/>
            </a:pPr>
            <a:r>
              <a:t/>
            </a:r>
            <a:endParaRPr b="0" i="0" sz="1800" u="none" cap="none" strike="noStrike"/>
          </a:p>
        </p:txBody>
      </p:sp>
      <p:sp>
        <p:nvSpPr>
          <p:cNvPr id="141" name="Shape 141"/>
          <p:cNvSpPr/>
          <p:nvPr>
            <p:ph idx="2" type="sldImg"/>
          </p:nvPr>
        </p:nvSpPr>
        <p:spPr>
          <a:xfrm>
            <a:off x="942975" y="746125"/>
            <a:ext cx="4972200" cy="37305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lnSpc>
                <a:spcPct val="100000"/>
              </a:lnSpc>
              <a:spcBef>
                <a:spcPts val="640"/>
              </a:spcBef>
              <a:spcAft>
                <a:spcPts val="0"/>
              </a:spcAft>
              <a:buClr>
                <a:srgbClr val="888888"/>
              </a:buClr>
              <a:buSzPct val="100000"/>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SzPct val="100000"/>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SzPct val="100000"/>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722313" y="4406900"/>
            <a:ext cx="7772400" cy="1362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74" name="Shape 74"/>
          <p:cNvSpPr txBox="1"/>
          <p:nvPr>
            <p:ph idx="1" type="body"/>
          </p:nvPr>
        </p:nvSpPr>
        <p:spPr>
          <a:xfrm>
            <a:off x="722313" y="2906713"/>
            <a:ext cx="7772400" cy="1500300"/>
          </a:xfrm>
          <a:prstGeom prst="rect">
            <a:avLst/>
          </a:prstGeom>
          <a:noFill/>
          <a:ln>
            <a:noFill/>
          </a:ln>
        </p:spPr>
        <p:txBody>
          <a:bodyPr anchorCtr="0" anchor="b" bIns="91425" lIns="91425" rIns="91425" wrap="square" tIns="91425"/>
          <a:lstStyle>
            <a:lvl1pPr indent="0" lvl="0" marL="0" marR="0" rtl="0" algn="l">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SzPct val="100000"/>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SzPct val="100000"/>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78" name="Shape 78"/>
        <p:cNvGrpSpPr/>
        <p:nvPr/>
      </p:nvGrpSpPr>
      <p:grpSpPr>
        <a:xfrm>
          <a:off x="0" y="0"/>
          <a:ext cx="0" cy="0"/>
          <a:chOff x="0" y="0"/>
          <a:chExt cx="0" cy="0"/>
        </a:xfrm>
      </p:grpSpPr>
      <p:sp>
        <p:nvSpPr>
          <p:cNvPr id="79" name="Shape 79"/>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80" name="Shape 80"/>
          <p:cNvSpPr txBox="1"/>
          <p:nvPr>
            <p:ph idx="1" type="body"/>
          </p:nvPr>
        </p:nvSpPr>
        <p:spPr>
          <a:xfrm>
            <a:off x="457200" y="1600200"/>
            <a:ext cx="8229600" cy="4526100"/>
          </a:xfrm>
          <a:prstGeom prst="rect">
            <a:avLst/>
          </a:prstGeom>
          <a:noFill/>
          <a:ln>
            <a:noFill/>
          </a:ln>
        </p:spPr>
        <p:txBody>
          <a:bodyPr anchorCtr="0" anchor="t" bIns="91425" lIns="91425" rIns="91425" wrap="square" tIns="91425"/>
          <a:lstStyle>
            <a:lvl1pPr indent="-25400" lvl="0" marL="342900" marR="0" rtl="0" algn="l">
              <a:lnSpc>
                <a:spcPct val="100000"/>
              </a:lnSpc>
              <a:spcBef>
                <a:spcPts val="36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350" lvl="1" marL="742950" marR="0" rtl="0" algn="l">
              <a:lnSpc>
                <a:spcPct val="100000"/>
              </a:lnSpc>
              <a:spcBef>
                <a:spcPts val="3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 lvl="2" marL="1143000" marR="0" rtl="0" algn="l">
              <a:lnSpc>
                <a:spcPct val="100000"/>
              </a:lnSpc>
              <a:spcBef>
                <a:spcPts val="36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2700" lvl="3" marL="16002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2700" lvl="4" marL="20574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2700" lvl="5" marL="25146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2700" lvl="6" marL="29718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2700" lvl="7" marL="34290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2700" lvl="8" marL="38862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1" name="Shape 21"/>
        <p:cNvGrpSpPr/>
        <p:nvPr/>
      </p:nvGrpSpPr>
      <p:grpSpPr>
        <a:xfrm>
          <a:off x="0" y="0"/>
          <a:ext cx="0" cy="0"/>
          <a:chOff x="0" y="0"/>
          <a:chExt cx="0" cy="0"/>
        </a:xfrm>
      </p:grpSpPr>
      <p:sp>
        <p:nvSpPr>
          <p:cNvPr id="22" name="Shape 22"/>
          <p:cNvSpPr txBox="1"/>
          <p:nvPr>
            <p:ph type="title"/>
          </p:nvPr>
        </p:nvSpPr>
        <p:spPr>
          <a:xfrm rot="5400000">
            <a:off x="4732350" y="2171688"/>
            <a:ext cx="5851500" cy="20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23" name="Shape 23"/>
          <p:cNvSpPr txBox="1"/>
          <p:nvPr>
            <p:ph idx="1" type="body"/>
          </p:nvPr>
        </p:nvSpPr>
        <p:spPr>
          <a:xfrm rot="5400000">
            <a:off x="541350" y="190488"/>
            <a:ext cx="5851500" cy="6019800"/>
          </a:xfrm>
          <a:prstGeom prst="rect">
            <a:avLst/>
          </a:prstGeom>
          <a:noFill/>
          <a:ln>
            <a:noFill/>
          </a:ln>
        </p:spPr>
        <p:txBody>
          <a:bodyPr anchorCtr="0" anchor="t" bIns="91425" lIns="91425" rIns="91425" wrap="square" tIns="91425"/>
          <a:lstStyle>
            <a:lvl1pPr indent="-25400" lvl="0" marL="342900" marR="0" rtl="0" algn="l">
              <a:lnSpc>
                <a:spcPct val="100000"/>
              </a:lnSpc>
              <a:spcBef>
                <a:spcPts val="36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350" lvl="1" marL="742950" marR="0" rtl="0" algn="l">
              <a:lnSpc>
                <a:spcPct val="100000"/>
              </a:lnSpc>
              <a:spcBef>
                <a:spcPts val="3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 lvl="2" marL="1143000" marR="0" rtl="0" algn="l">
              <a:lnSpc>
                <a:spcPct val="100000"/>
              </a:lnSpc>
              <a:spcBef>
                <a:spcPts val="36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2700" lvl="3" marL="16002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2700" lvl="4" marL="20574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2700" lvl="5" marL="25146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2700" lvl="6" marL="29718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2700" lvl="7" marL="34290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2700" lvl="8" marL="38862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7" name="Shape 27"/>
        <p:cNvGrpSpPr/>
        <p:nvPr/>
      </p:nvGrpSpPr>
      <p:grpSpPr>
        <a:xfrm>
          <a:off x="0" y="0"/>
          <a:ext cx="0" cy="0"/>
          <a:chOff x="0" y="0"/>
          <a:chExt cx="0" cy="0"/>
        </a:xfrm>
      </p:grpSpPr>
      <p:sp>
        <p:nvSpPr>
          <p:cNvPr id="28" name="Shape 28"/>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29" name="Shape 29"/>
          <p:cNvSpPr txBox="1"/>
          <p:nvPr>
            <p:ph idx="1" type="body"/>
          </p:nvPr>
        </p:nvSpPr>
        <p:spPr>
          <a:xfrm rot="5400000">
            <a:off x="2308950" y="-251550"/>
            <a:ext cx="4526100" cy="8229600"/>
          </a:xfrm>
          <a:prstGeom prst="rect">
            <a:avLst/>
          </a:prstGeom>
          <a:noFill/>
          <a:ln>
            <a:noFill/>
          </a:ln>
        </p:spPr>
        <p:txBody>
          <a:bodyPr anchorCtr="0" anchor="t" bIns="91425" lIns="91425" rIns="91425" wrap="square" tIns="91425"/>
          <a:lstStyle>
            <a:lvl1pPr indent="-25400" lvl="0" marL="342900" marR="0" rtl="0" algn="l">
              <a:lnSpc>
                <a:spcPct val="100000"/>
              </a:lnSpc>
              <a:spcBef>
                <a:spcPts val="36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350" lvl="1" marL="742950" marR="0" rtl="0" algn="l">
              <a:lnSpc>
                <a:spcPct val="100000"/>
              </a:lnSpc>
              <a:spcBef>
                <a:spcPts val="3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38100" lvl="2" marL="1143000" marR="0" rtl="0" algn="l">
              <a:lnSpc>
                <a:spcPct val="100000"/>
              </a:lnSpc>
              <a:spcBef>
                <a:spcPts val="36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2700" lvl="3" marL="16002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2700" lvl="4" marL="20574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2700" lvl="5" marL="25146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2700" lvl="6" marL="29718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2700" lvl="7" marL="34290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2700" lvl="8" marL="3886200" marR="0" rtl="0" algn="l">
              <a:lnSpc>
                <a:spcPct val="100000"/>
              </a:lnSpc>
              <a:spcBef>
                <a:spcPts val="36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 name="Shape 30"/>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3" name="Shape 33"/>
        <p:cNvGrpSpPr/>
        <p:nvPr/>
      </p:nvGrpSpPr>
      <p:grpSpPr>
        <a:xfrm>
          <a:off x="0" y="0"/>
          <a:ext cx="0" cy="0"/>
          <a:chOff x="0" y="0"/>
          <a:chExt cx="0" cy="0"/>
        </a:xfrm>
      </p:grpSpPr>
      <p:sp>
        <p:nvSpPr>
          <p:cNvPr id="34" name="Shape 34"/>
          <p:cNvSpPr txBox="1"/>
          <p:nvPr>
            <p:ph type="title"/>
          </p:nvPr>
        </p:nvSpPr>
        <p:spPr>
          <a:xfrm>
            <a:off x="1792288" y="4800600"/>
            <a:ext cx="5486400" cy="566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35" name="Shape 35"/>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lnSpc>
                <a:spcPct val="100000"/>
              </a:lnSpc>
              <a:spcBef>
                <a:spcPts val="640"/>
              </a:spcBef>
              <a:spcAft>
                <a:spcPts val="0"/>
              </a:spcAft>
              <a:buClr>
                <a:schemeClr val="dk1"/>
              </a:buClr>
              <a:buSzPct val="1000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SzPct val="1000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SzPct val="1000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9pPr>
          </a:lstStyle>
          <a:p/>
        </p:txBody>
      </p:sp>
      <p:sp>
        <p:nvSpPr>
          <p:cNvPr id="36" name="Shape 36"/>
          <p:cNvSpPr txBox="1"/>
          <p:nvPr>
            <p:ph idx="1" type="body"/>
          </p:nvPr>
        </p:nvSpPr>
        <p:spPr>
          <a:xfrm>
            <a:off x="1792288" y="5367338"/>
            <a:ext cx="5486400" cy="8049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dk1"/>
              </a:buClr>
              <a:buSzPct val="100000"/>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SzPct val="100000"/>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SzPct val="100000"/>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457200" y="273050"/>
            <a:ext cx="3008400" cy="1162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42" name="Shape 42"/>
          <p:cNvSpPr txBox="1"/>
          <p:nvPr>
            <p:ph idx="1" type="body"/>
          </p:nvPr>
        </p:nvSpPr>
        <p:spPr>
          <a:xfrm>
            <a:off x="3575050" y="273050"/>
            <a:ext cx="5111700" cy="5853000"/>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1435100"/>
            <a:ext cx="3008400" cy="46911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dk1"/>
              </a:buClr>
              <a:buSzPct val="100000"/>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SzPct val="100000"/>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SzPct val="100000"/>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9pPr>
          </a:lstStyle>
          <a:p/>
        </p:txBody>
      </p:sp>
      <p:sp>
        <p:nvSpPr>
          <p:cNvPr id="44" name="Shape 44"/>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7" name="Shape 47"/>
        <p:cNvGrpSpPr/>
        <p:nvPr/>
      </p:nvGrpSpPr>
      <p:grpSpPr>
        <a:xfrm>
          <a:off x="0" y="0"/>
          <a:ext cx="0" cy="0"/>
          <a:chOff x="0" y="0"/>
          <a:chExt cx="0" cy="0"/>
        </a:xfrm>
      </p:grpSpPr>
      <p:sp>
        <p:nvSpPr>
          <p:cNvPr id="48" name="Shape 48"/>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6" name="Shape 56"/>
        <p:cNvGrpSpPr/>
        <p:nvPr/>
      </p:nvGrpSpPr>
      <p:grpSpPr>
        <a:xfrm>
          <a:off x="0" y="0"/>
          <a:ext cx="0" cy="0"/>
          <a:chOff x="0" y="0"/>
          <a:chExt cx="0" cy="0"/>
        </a:xfrm>
      </p:grpSpPr>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58" name="Shape 58"/>
          <p:cNvSpPr txBox="1"/>
          <p:nvPr>
            <p:ph idx="1" type="body"/>
          </p:nvPr>
        </p:nvSpPr>
        <p:spPr>
          <a:xfrm>
            <a:off x="457200" y="1535113"/>
            <a:ext cx="4040100" cy="639900"/>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Clr>
                <a:schemeClr val="dk1"/>
              </a:buClr>
              <a:buSzPct val="1000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SzPct val="100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SzPct val="1000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457200" y="2174875"/>
            <a:ext cx="4040100" cy="3951300"/>
          </a:xfrm>
          <a:prstGeom prst="rect">
            <a:avLst/>
          </a:prstGeom>
          <a:noFill/>
          <a:ln>
            <a:noFill/>
          </a:ln>
        </p:spPr>
        <p:txBody>
          <a:bodyPr anchorCtr="0" anchor="t" bIns="91425" lIns="91425" rIns="91425" wrap="square"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0" name="Shape 60"/>
          <p:cNvSpPr txBox="1"/>
          <p:nvPr>
            <p:ph idx="3" type="body"/>
          </p:nvPr>
        </p:nvSpPr>
        <p:spPr>
          <a:xfrm>
            <a:off x="4645025" y="1535113"/>
            <a:ext cx="4041900" cy="639900"/>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Clr>
                <a:schemeClr val="dk1"/>
              </a:buClr>
              <a:buSzPct val="1000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SzPct val="100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SzPct val="1000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9pPr>
          </a:lstStyle>
          <a:p/>
        </p:txBody>
      </p:sp>
      <p:sp>
        <p:nvSpPr>
          <p:cNvPr id="61" name="Shape 61"/>
          <p:cNvSpPr txBox="1"/>
          <p:nvPr>
            <p:ph idx="4" type="body"/>
          </p:nvPr>
        </p:nvSpPr>
        <p:spPr>
          <a:xfrm>
            <a:off x="4645025" y="2174875"/>
            <a:ext cx="4041900" cy="3951300"/>
          </a:xfrm>
          <a:prstGeom prst="rect">
            <a:avLst/>
          </a:prstGeom>
          <a:noFill/>
          <a:ln>
            <a:noFill/>
          </a:ln>
        </p:spPr>
        <p:txBody>
          <a:bodyPr anchorCtr="0" anchor="t" bIns="91425" lIns="91425" rIns="91425" wrap="square"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67" name="Shape 67"/>
          <p:cNvSpPr txBox="1"/>
          <p:nvPr>
            <p:ph idx="1" type="body"/>
          </p:nvPr>
        </p:nvSpPr>
        <p:spPr>
          <a:xfrm>
            <a:off x="457200" y="1600200"/>
            <a:ext cx="4038600" cy="4526100"/>
          </a:xfrm>
          <a:prstGeom prst="rect">
            <a:avLst/>
          </a:prstGeom>
          <a:noFill/>
          <a:ln>
            <a:noFill/>
          </a:ln>
        </p:spPr>
        <p:txBody>
          <a:bodyPr anchorCtr="0" anchor="t" bIns="91425" lIns="91425" rIns="91425" wrap="square"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2" type="body"/>
          </p:nvPr>
        </p:nvSpPr>
        <p:spPr>
          <a:xfrm>
            <a:off x="4648200" y="1600200"/>
            <a:ext cx="4038600" cy="4526100"/>
          </a:xfrm>
          <a:prstGeom prst="rect">
            <a:avLst/>
          </a:prstGeom>
          <a:noFill/>
          <a:ln>
            <a:noFill/>
          </a:ln>
        </p:spPr>
        <p:txBody>
          <a:bodyPr anchorCtr="0" anchor="t" bIns="91425" lIns="91425" rIns="91425" wrap="square"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6100"/>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98989"/>
              </a:buClr>
              <a:buSzPct val="100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ct val="100000"/>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creativecommons.org/"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lib.umn.edu/copyright/limitations" TargetMode="External"/><Relationship Id="rId4" Type="http://schemas.openxmlformats.org/officeDocument/2006/relationships/hyperlink" Target="http://www.ipo.gov.uk/c-essential.pdf" TargetMode="External"/><Relationship Id="rId10" Type="http://schemas.openxmlformats.org/officeDocument/2006/relationships/hyperlink" Target="http://www.gipi.kg/archives/907" TargetMode="External"/><Relationship Id="rId9" Type="http://schemas.openxmlformats.org/officeDocument/2006/relationships/hyperlink" Target="http://www.slideshare.net/crmwilson/copyright-in-online-resources-users" TargetMode="External"/><Relationship Id="rId5" Type="http://schemas.openxmlformats.org/officeDocument/2006/relationships/hyperlink" Target="http://creativecommons.org/" TargetMode="External"/><Relationship Id="rId6" Type="http://schemas.openxmlformats.org/officeDocument/2006/relationships/hyperlink" Target="http://patent.kg/index.php/ru/legislation/67-laws/kodeksy-i-zakony-kyrgyzskoj-respubliki/759-zakon-kyrgyzskoj-respubliki-ob-avtorskom-prave-i-smezhnykh-pravakh.html" TargetMode="External"/><Relationship Id="rId7" Type="http://schemas.openxmlformats.org/officeDocument/2006/relationships/hyperlink" Target="http://copyright.universityofcalifornia.edu/publicdomain.html" TargetMode="External"/><Relationship Id="rId8" Type="http://schemas.openxmlformats.org/officeDocument/2006/relationships/hyperlink" Target="http://copyright.columbia.edu/copyright/fair-use/what-is-fair-u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iponz.govt.nz/cms/copyright/what-is-copyrigh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slideshare.net/crmwilson/copyright-in-online-resources-use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copyright.universityofcalifornia.edu/publicdomain.html" TargetMode="External"/><Relationship Id="rId4" Type="http://schemas.openxmlformats.org/officeDocument/2006/relationships/hyperlink" Target="http://copyright.universityofcalifornia.edu/publicdomai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copyright.universityofcalifornia.edu/publicdomain.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patent.k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395287" y="1916112"/>
            <a:ext cx="8280300" cy="14700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Copyright and Electronic Resources</a:t>
            </a:r>
          </a:p>
        </p:txBody>
      </p:sp>
      <p:sp>
        <p:nvSpPr>
          <p:cNvPr id="89" name="Shape 89"/>
          <p:cNvSpPr txBox="1"/>
          <p:nvPr>
            <p:ph idx="1" type="subTitle"/>
          </p:nvPr>
        </p:nvSpPr>
        <p:spPr>
          <a:xfrm>
            <a:off x="5940425" y="4945041"/>
            <a:ext cx="2735400" cy="1470000"/>
          </a:xfrm>
          <a:prstGeom prst="rect">
            <a:avLst/>
          </a:prstGeom>
          <a:noFill/>
          <a:ln>
            <a:noFill/>
          </a:ln>
        </p:spPr>
        <p:txBody>
          <a:bodyPr anchorCtr="0" anchor="t" bIns="45700" lIns="91425" rIns="91425" wrap="square" tIns="45700">
            <a:noAutofit/>
          </a:bodyPr>
          <a:lstStyle/>
          <a:p>
            <a:pPr indent="-28575"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Courtesy to Safia Rafikova</a:t>
            </a:r>
          </a:p>
          <a:p>
            <a:pPr indent="-28575" lvl="0" marL="0" marR="0" rtl="0" algn="l">
              <a:lnSpc>
                <a:spcPct val="100000"/>
              </a:lnSpc>
              <a:spcBef>
                <a:spcPts val="36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Former Director of the Librar</a:t>
            </a:r>
            <a:r>
              <a:rPr b="0" i="0" lang="en-US" sz="1800" u="none" cap="none" strike="noStrike">
                <a:solidFill>
                  <a:srgbClr val="000000"/>
                </a:solidFill>
                <a:latin typeface="Calibri"/>
                <a:ea typeface="Calibri"/>
                <a:cs typeface="Calibri"/>
                <a:sym typeface="Calibri"/>
              </a:rPr>
              <a:t>y</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ctrTitle"/>
          </p:nvPr>
        </p:nvSpPr>
        <p:spPr>
          <a:xfrm>
            <a:off x="468312" y="188912"/>
            <a:ext cx="7772400" cy="1008000"/>
          </a:xfrm>
          <a:prstGeom prst="rect">
            <a:avLst/>
          </a:prstGeom>
          <a:noFill/>
          <a:ln>
            <a:noFill/>
          </a:ln>
        </p:spPr>
        <p:txBody>
          <a:bodyPr anchorCtr="0" anchor="ctr" bIns="45700" lIns="91425" rIns="91425" wrap="square" tIns="45700">
            <a:noAutofit/>
          </a:bodyPr>
          <a:lstStyle/>
          <a:p>
            <a:pPr indent="-55562" lvl="0" marL="0" marR="0" rtl="0" algn="ctr">
              <a:lnSpc>
                <a:spcPct val="100000"/>
              </a:lnSpc>
              <a:spcBef>
                <a:spcPts val="0"/>
              </a:spcBef>
              <a:spcAft>
                <a:spcPts val="0"/>
              </a:spcAft>
              <a:buClr>
                <a:schemeClr val="dk1"/>
              </a:buClr>
              <a:buSzPct val="25000"/>
              <a:buFont typeface="Calibri"/>
              <a:buNone/>
            </a:pPr>
            <a:r>
              <a:rPr b="0" i="0" lang="en-US" sz="3500" u="none" cap="none" strike="noStrike">
                <a:solidFill>
                  <a:schemeClr val="dk1"/>
                </a:solidFill>
                <a:latin typeface="Calibri"/>
                <a:ea typeface="Calibri"/>
                <a:cs typeface="Calibri"/>
                <a:sym typeface="Calibri"/>
              </a:rPr>
              <a:t>Fair Use of Copyrighted Material</a:t>
            </a:r>
          </a:p>
        </p:txBody>
      </p:sp>
      <p:sp>
        <p:nvSpPr>
          <p:cNvPr id="150" name="Shape 150"/>
          <p:cNvSpPr txBox="1"/>
          <p:nvPr>
            <p:ph idx="1" type="subTitle"/>
          </p:nvPr>
        </p:nvSpPr>
        <p:spPr>
          <a:xfrm>
            <a:off x="468312" y="1268412"/>
            <a:ext cx="8280300" cy="5184900"/>
          </a:xfrm>
          <a:prstGeom prst="rect">
            <a:avLst/>
          </a:prstGeom>
          <a:noFill/>
          <a:ln>
            <a:noFill/>
          </a:ln>
        </p:spPr>
        <p:txBody>
          <a:bodyPr anchorCtr="0" anchor="t" bIns="45700" lIns="91425" rIns="91425" wrap="square" tIns="45700">
            <a:noAutofit/>
          </a:bodyPr>
          <a:lstStyle/>
          <a:p>
            <a:pPr indent="-36512" lvl="0" marL="0" marR="0" rtl="0" algn="l">
              <a:lnSpc>
                <a:spcPct val="80000"/>
              </a:lnSpc>
              <a:spcBef>
                <a:spcPts val="0"/>
              </a:spcBef>
              <a:spcAft>
                <a:spcPts val="0"/>
              </a:spcAft>
              <a:buClr>
                <a:schemeClr val="dk1"/>
              </a:buClr>
              <a:buSzPct val="25000"/>
              <a:buFont typeface="Arial"/>
              <a:buNone/>
            </a:pPr>
            <a:r>
              <a:rPr b="0" i="0" lang="en-US" sz="2300" u="sng" cap="none" strike="noStrike">
                <a:solidFill>
                  <a:schemeClr val="dk1"/>
                </a:solidFill>
                <a:latin typeface="Calibri"/>
                <a:ea typeface="Calibri"/>
                <a:cs typeface="Calibri"/>
                <a:sym typeface="Calibri"/>
              </a:rPr>
              <a:t>Guidelines</a:t>
            </a:r>
          </a:p>
          <a:p>
            <a:pPr indent="-36512" lvl="0" marL="0" marR="0" rtl="0" algn="l">
              <a:lnSpc>
                <a:spcPct val="80000"/>
              </a:lnSpc>
              <a:spcBef>
                <a:spcPts val="460"/>
              </a:spcBef>
              <a:spcAft>
                <a:spcPts val="0"/>
              </a:spcAft>
              <a:buClr>
                <a:srgbClr val="888888"/>
              </a:buClr>
              <a:buSzPct val="25000"/>
              <a:buFont typeface="Arial"/>
              <a:buNone/>
            </a:pPr>
            <a:r>
              <a:t/>
            </a:r>
            <a:endParaRPr b="0" i="0" sz="2300" u="sng" cap="none" strike="noStrike">
              <a:solidFill>
                <a:schemeClr val="dk1"/>
              </a:solidFill>
              <a:latin typeface="Calibri"/>
              <a:ea typeface="Calibri"/>
              <a:cs typeface="Calibri"/>
              <a:sym typeface="Calibri"/>
            </a:endParaRPr>
          </a:p>
          <a:p>
            <a:pPr indent="0" lvl="0" marL="0" marR="0" rtl="0" algn="l">
              <a:lnSpc>
                <a:spcPct val="80000"/>
              </a:lnSpc>
              <a:spcBef>
                <a:spcPts val="460"/>
              </a:spcBef>
              <a:spcAft>
                <a:spcPts val="0"/>
              </a:spcAft>
              <a:buClr>
                <a:schemeClr val="dk1"/>
              </a:buClr>
              <a:buSzPct val="100000"/>
              <a:buFont typeface="Noto Sans Symbols"/>
              <a:buChar char="❑"/>
            </a:pPr>
            <a:r>
              <a:rPr b="0" i="0" lang="en-US" sz="2300" u="none" cap="none" strike="noStrike">
                <a:solidFill>
                  <a:schemeClr val="dk1"/>
                </a:solidFill>
                <a:latin typeface="Calibri"/>
                <a:ea typeface="Calibri"/>
                <a:cs typeface="Calibri"/>
                <a:sym typeface="Calibri"/>
              </a:rPr>
              <a:t> Give the full reference (author, title, etc.)</a:t>
            </a:r>
          </a:p>
          <a:p>
            <a:pPr indent="0" lvl="0" marL="0" marR="0" rtl="0" algn="l">
              <a:lnSpc>
                <a:spcPct val="80000"/>
              </a:lnSpc>
              <a:spcBef>
                <a:spcPts val="460"/>
              </a:spcBef>
              <a:spcAft>
                <a:spcPts val="0"/>
              </a:spcAft>
              <a:buClr>
                <a:schemeClr val="dk1"/>
              </a:buClr>
              <a:buSzPct val="100000"/>
              <a:buFont typeface="Noto Sans Symbols"/>
              <a:buChar char="❑"/>
            </a:pPr>
            <a:r>
              <a:rPr b="0" i="0" lang="en-US" sz="2300" u="none" cap="none" strike="noStrike">
                <a:solidFill>
                  <a:schemeClr val="dk1"/>
                </a:solidFill>
                <a:latin typeface="Calibri"/>
                <a:ea typeface="Calibri"/>
                <a:cs typeface="Calibri"/>
                <a:sym typeface="Calibri"/>
              </a:rPr>
              <a:t> Acknowledge the source</a:t>
            </a:r>
          </a:p>
          <a:p>
            <a:pPr indent="0" lvl="0" marL="0" marR="0" rtl="0" algn="l">
              <a:lnSpc>
                <a:spcPct val="80000"/>
              </a:lnSpc>
              <a:spcBef>
                <a:spcPts val="460"/>
              </a:spcBef>
              <a:spcAft>
                <a:spcPts val="0"/>
              </a:spcAft>
              <a:buClr>
                <a:schemeClr val="dk1"/>
              </a:buClr>
              <a:buSzPct val="100000"/>
              <a:buFont typeface="Noto Sans Symbols"/>
              <a:buChar char="❑"/>
            </a:pPr>
            <a:r>
              <a:rPr b="0" i="0" lang="en-US" sz="2300" u="none" cap="none" strike="noStrike">
                <a:solidFill>
                  <a:schemeClr val="dk1"/>
                </a:solidFill>
                <a:latin typeface="Calibri"/>
                <a:ea typeface="Calibri"/>
                <a:cs typeface="Calibri"/>
                <a:sym typeface="Calibri"/>
              </a:rPr>
              <a:t> Give link + “last accessed on dd/mm/yy”</a:t>
            </a:r>
          </a:p>
          <a:p>
            <a:pPr indent="-36512" lvl="0" marL="0" marR="0" rtl="0" algn="l">
              <a:lnSpc>
                <a:spcPct val="80000"/>
              </a:lnSpc>
              <a:spcBef>
                <a:spcPts val="460"/>
              </a:spcBef>
              <a:spcAft>
                <a:spcPts val="0"/>
              </a:spcAft>
              <a:buClr>
                <a:srgbClr val="888888"/>
              </a:buClr>
              <a:buSzPct val="25000"/>
              <a:buFont typeface="Arial"/>
              <a:buNone/>
            </a:pPr>
            <a:r>
              <a:t/>
            </a:r>
            <a:endParaRPr b="0" i="0" sz="2300" u="none" cap="none" strike="noStrike">
              <a:solidFill>
                <a:schemeClr val="dk1"/>
              </a:solidFill>
              <a:latin typeface="Calibri"/>
              <a:ea typeface="Calibri"/>
              <a:cs typeface="Calibri"/>
              <a:sym typeface="Calibri"/>
            </a:endParaRPr>
          </a:p>
          <a:p>
            <a:pPr indent="-36512" lvl="0" marL="0" marR="0" rtl="0" algn="l">
              <a:lnSpc>
                <a:spcPct val="80000"/>
              </a:lnSpc>
              <a:spcBef>
                <a:spcPts val="460"/>
              </a:spcBef>
              <a:spcAft>
                <a:spcPts val="0"/>
              </a:spcAft>
              <a:buClr>
                <a:schemeClr val="dk1"/>
              </a:buClr>
              <a:buSzPct val="25000"/>
              <a:buFont typeface="Arial"/>
              <a:buNone/>
            </a:pPr>
            <a:r>
              <a:rPr b="0" i="0" lang="en-US" sz="2300" u="sng" cap="none" strike="noStrike">
                <a:solidFill>
                  <a:schemeClr val="dk1"/>
                </a:solidFill>
                <a:latin typeface="Calibri"/>
                <a:ea typeface="Calibri"/>
                <a:cs typeface="Calibri"/>
                <a:sym typeface="Calibri"/>
              </a:rPr>
              <a:t>High risk factors</a:t>
            </a:r>
            <a:r>
              <a:rPr b="0" i="0" lang="en-US" sz="2300" u="none" cap="none" strike="noStrike">
                <a:solidFill>
                  <a:schemeClr val="dk1"/>
                </a:solidFill>
                <a:latin typeface="Calibri"/>
                <a:ea typeface="Calibri"/>
                <a:cs typeface="Calibri"/>
                <a:sym typeface="Calibri"/>
              </a:rPr>
              <a:t> include:</a:t>
            </a:r>
          </a:p>
          <a:p>
            <a:pPr indent="-36512" lvl="0" marL="0" marR="0" rtl="0" algn="l">
              <a:lnSpc>
                <a:spcPct val="80000"/>
              </a:lnSpc>
              <a:spcBef>
                <a:spcPts val="460"/>
              </a:spcBef>
              <a:spcAft>
                <a:spcPts val="0"/>
              </a:spcAft>
              <a:buClr>
                <a:srgbClr val="888888"/>
              </a:buClr>
              <a:buSzPct val="250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80000"/>
              </a:lnSpc>
              <a:spcBef>
                <a:spcPts val="460"/>
              </a:spcBef>
              <a:spcAft>
                <a:spcPts val="0"/>
              </a:spcAft>
              <a:buClr>
                <a:schemeClr val="dk1"/>
              </a:buClr>
              <a:buSzPct val="100000"/>
              <a:buFont typeface="Noto Sans Symbols"/>
              <a:buChar char="❑"/>
            </a:pPr>
            <a:r>
              <a:rPr b="0" i="0" lang="en-US" sz="2300" u="none" cap="none" strike="noStrike">
                <a:solidFill>
                  <a:schemeClr val="dk1"/>
                </a:solidFill>
                <a:latin typeface="Calibri"/>
                <a:ea typeface="Calibri"/>
                <a:cs typeface="Calibri"/>
                <a:sym typeface="Calibri"/>
              </a:rPr>
              <a:t>Commercial use </a:t>
            </a:r>
          </a:p>
          <a:p>
            <a:pPr indent="0" lvl="0" marL="0" marR="0" rtl="0" algn="l">
              <a:lnSpc>
                <a:spcPct val="80000"/>
              </a:lnSpc>
              <a:spcBef>
                <a:spcPts val="460"/>
              </a:spcBef>
              <a:spcAft>
                <a:spcPts val="0"/>
              </a:spcAft>
              <a:buClr>
                <a:schemeClr val="dk1"/>
              </a:buClr>
              <a:buSzPct val="100000"/>
              <a:buFont typeface="Noto Sans Symbols"/>
              <a:buChar char="❑"/>
            </a:pPr>
            <a:r>
              <a:rPr b="0" i="0" lang="en-US" sz="2300" u="none" cap="none" strike="noStrike">
                <a:solidFill>
                  <a:schemeClr val="dk1"/>
                </a:solidFill>
                <a:latin typeface="Calibri"/>
                <a:ea typeface="Calibri"/>
                <a:cs typeface="Calibri"/>
                <a:sym typeface="Calibri"/>
              </a:rPr>
              <a:t>Making available on the Internet</a:t>
            </a:r>
          </a:p>
          <a:p>
            <a:pPr indent="0" lvl="0" marL="0" marR="0" rtl="0" algn="l">
              <a:lnSpc>
                <a:spcPct val="80000"/>
              </a:lnSpc>
              <a:spcBef>
                <a:spcPts val="460"/>
              </a:spcBef>
              <a:spcAft>
                <a:spcPts val="0"/>
              </a:spcAft>
              <a:buClr>
                <a:schemeClr val="dk1"/>
              </a:buClr>
              <a:buSzPct val="100000"/>
              <a:buFont typeface="Noto Sans Symbols"/>
              <a:buChar char="❑"/>
            </a:pPr>
            <a:r>
              <a:rPr b="0" i="0" lang="en-US" sz="2300" u="none" cap="none" strike="noStrike">
                <a:solidFill>
                  <a:schemeClr val="dk1"/>
                </a:solidFill>
                <a:latin typeface="Calibri"/>
                <a:ea typeface="Calibri"/>
                <a:cs typeface="Calibri"/>
                <a:sym typeface="Calibri"/>
              </a:rPr>
              <a:t>Content of high commercial value</a:t>
            </a:r>
          </a:p>
          <a:p>
            <a:pPr indent="-146050" lvl="0" marL="0" marR="0" rtl="0" algn="l">
              <a:lnSpc>
                <a:spcPct val="80000"/>
              </a:lnSpc>
              <a:spcBef>
                <a:spcPts val="460"/>
              </a:spcBef>
              <a:spcAft>
                <a:spcPts val="0"/>
              </a:spcAft>
              <a:buClr>
                <a:srgbClr val="888888"/>
              </a:buClr>
              <a:buSzPct val="100000"/>
              <a:buFont typeface="Times New Roman"/>
              <a:buNone/>
            </a:pPr>
            <a:r>
              <a:t/>
            </a:r>
            <a:endParaRPr b="0" i="0" sz="2300" u="none" cap="none" strike="noStrike">
              <a:solidFill>
                <a:schemeClr val="dk1"/>
              </a:solidFill>
              <a:latin typeface="Calibri"/>
              <a:ea typeface="Calibri"/>
              <a:cs typeface="Calibri"/>
              <a:sym typeface="Calibri"/>
            </a:endParaRPr>
          </a:p>
          <a:p>
            <a:pPr indent="-36512" lvl="0" marL="0" marR="0" rtl="0" algn="l">
              <a:lnSpc>
                <a:spcPct val="80000"/>
              </a:lnSpc>
              <a:spcBef>
                <a:spcPts val="460"/>
              </a:spcBef>
              <a:spcAft>
                <a:spcPts val="0"/>
              </a:spcAft>
              <a:buClr>
                <a:schemeClr val="dk1"/>
              </a:buClr>
              <a:buSzPct val="25000"/>
              <a:buFont typeface="Arial"/>
              <a:buNone/>
            </a:pPr>
            <a:r>
              <a:rPr b="0" i="0" lang="en-US" sz="2300" u="none" cap="none" strike="noStrike">
                <a:solidFill>
                  <a:schemeClr val="dk1"/>
                </a:solidFill>
                <a:latin typeface="Calibri"/>
                <a:ea typeface="Calibri"/>
                <a:cs typeface="Calibri"/>
                <a:sym typeface="Calibri"/>
              </a:rPr>
              <a:t>If a rights holder complains, stop immediately. Otherwise you have no defense if sued.</a:t>
            </a:r>
          </a:p>
          <a:p>
            <a:pPr indent="-36512" lvl="0" marL="0" marR="0" rtl="0" algn="l">
              <a:lnSpc>
                <a:spcPct val="80000"/>
              </a:lnSpc>
              <a:spcBef>
                <a:spcPts val="460"/>
              </a:spcBef>
              <a:spcAft>
                <a:spcPts val="0"/>
              </a:spcAft>
              <a:buClr>
                <a:srgbClr val="888888"/>
              </a:buClr>
              <a:buSzPct val="25000"/>
              <a:buFont typeface="Arial"/>
              <a:buNone/>
            </a:pPr>
            <a:r>
              <a:t/>
            </a:r>
            <a:endParaRPr b="0" i="0" sz="2300" u="none" cap="none" strike="noStrike">
              <a:solidFill>
                <a:schemeClr val="dk1"/>
              </a:solidFill>
              <a:latin typeface="Calibri"/>
              <a:ea typeface="Calibri"/>
              <a:cs typeface="Calibri"/>
              <a:sym typeface="Calibri"/>
            </a:endParaRPr>
          </a:p>
          <a:p>
            <a:pPr indent="-36512" lvl="0" marL="0" marR="0" rtl="0" algn="ctr">
              <a:lnSpc>
                <a:spcPct val="100000"/>
              </a:lnSpc>
              <a:spcBef>
                <a:spcPts val="460"/>
              </a:spcBef>
              <a:spcAft>
                <a:spcPts val="0"/>
              </a:spcAft>
              <a:buClr>
                <a:srgbClr val="888888"/>
              </a:buClr>
              <a:buSzPct val="25000"/>
              <a:buFont typeface="Arial"/>
              <a:buNone/>
            </a:pPr>
            <a:r>
              <a:t/>
            </a:r>
            <a:endParaRPr b="0" i="0" sz="2300" u="none" cap="none" strike="noStrike">
              <a:solidFill>
                <a:schemeClr val="dk1"/>
              </a:solidFill>
              <a:latin typeface="Calibri"/>
              <a:ea typeface="Calibri"/>
              <a:cs typeface="Calibri"/>
              <a:sym typeface="Calibri"/>
            </a:endParaRPr>
          </a:p>
        </p:txBody>
      </p:sp>
      <p:sp>
        <p:nvSpPr>
          <p:cNvPr id="151" name="Shape 151"/>
          <p:cNvSpPr txBox="1"/>
          <p:nvPr/>
        </p:nvSpPr>
        <p:spPr>
          <a:xfrm>
            <a:off x="4067175" y="6453187"/>
            <a:ext cx="4897500" cy="288900"/>
          </a:xfrm>
          <a:prstGeom prst="rect">
            <a:avLst/>
          </a:prstGeom>
          <a:noFill/>
          <a:ln>
            <a:noFill/>
          </a:ln>
        </p:spPr>
        <p:txBody>
          <a:bodyPr anchorCtr="0" anchor="t" bIns="45700" lIns="91425" rIns="91425" wrap="square" tIns="45700">
            <a:noAutofit/>
          </a:bodyPr>
          <a:lstStyle/>
          <a:p>
            <a:pPr indent="-15875" lvl="0" marL="0" marR="0" rtl="0" algn="ctr">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Teresa Hackett. Accessing digital resources: it’s mostly about licence. Istanbul, 2009</a:t>
            </a: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ctrTitle"/>
          </p:nvPr>
        </p:nvSpPr>
        <p:spPr>
          <a:xfrm>
            <a:off x="611187" y="476250"/>
            <a:ext cx="7772400" cy="7206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is a Licence?</a:t>
            </a:r>
          </a:p>
        </p:txBody>
      </p:sp>
      <p:sp>
        <p:nvSpPr>
          <p:cNvPr id="157" name="Shape 157"/>
          <p:cNvSpPr txBox="1"/>
          <p:nvPr>
            <p:ph idx="1" type="subTitle"/>
          </p:nvPr>
        </p:nvSpPr>
        <p:spPr>
          <a:xfrm>
            <a:off x="395287" y="1628775"/>
            <a:ext cx="8280300" cy="3887700"/>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Formal authority (permission) to do something that would otherwise be unlawful</a:t>
            </a:r>
          </a:p>
          <a:p>
            <a:pPr indent="-457200" lvl="0" marL="457200" marR="0" rtl="0" algn="l">
              <a:lnSpc>
                <a:spcPct val="100000"/>
              </a:lnSpc>
              <a:spcBef>
                <a:spcPts val="60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Legally binding agreement between two or more parties</a:t>
            </a:r>
          </a:p>
          <a:p>
            <a:pPr indent="-457200" lvl="0" marL="457200" marR="0" rtl="0" algn="l">
              <a:lnSpc>
                <a:spcPct val="100000"/>
              </a:lnSpc>
              <a:spcBef>
                <a:spcPts val="60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Mostly regulated by contract law</a:t>
            </a:r>
          </a:p>
          <a:p>
            <a:pPr indent="-457200" lvl="0" marL="457200" marR="0" rtl="0" algn="l">
              <a:lnSpc>
                <a:spcPct val="100000"/>
              </a:lnSpc>
              <a:spcBef>
                <a:spcPts val="60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Contract law takes precedence over copyright law i.e. licence terms override copyright law provisions</a:t>
            </a:r>
          </a:p>
        </p:txBody>
      </p:sp>
      <p:sp>
        <p:nvSpPr>
          <p:cNvPr id="158" name="Shape 158"/>
          <p:cNvSpPr txBox="1"/>
          <p:nvPr/>
        </p:nvSpPr>
        <p:spPr>
          <a:xfrm>
            <a:off x="4067175" y="6453187"/>
            <a:ext cx="4897500" cy="288900"/>
          </a:xfrm>
          <a:prstGeom prst="rect">
            <a:avLst/>
          </a:prstGeom>
          <a:noFill/>
          <a:ln>
            <a:noFill/>
          </a:ln>
        </p:spPr>
        <p:txBody>
          <a:bodyPr anchorCtr="0" anchor="t" bIns="45700" lIns="91425" rIns="91425" wrap="square" tIns="45700">
            <a:noAutofit/>
          </a:bodyPr>
          <a:lstStyle/>
          <a:p>
            <a:pPr indent="-15875" lvl="0" marL="0" marR="0" rtl="0" algn="ctr">
              <a:lnSpc>
                <a:spcPct val="100000"/>
              </a:lnSpc>
              <a:spcBef>
                <a:spcPts val="0"/>
              </a:spcBef>
              <a:spcAft>
                <a:spcPts val="0"/>
              </a:spcAft>
              <a:buClr>
                <a:srgbClr val="A6A6A6"/>
              </a:buClr>
              <a:buSzPct val="25000"/>
              <a:buFont typeface="Calibri"/>
              <a:buNone/>
            </a:pPr>
            <a:r>
              <a:rPr b="0" i="0" lang="en-US" sz="1000" u="none" cap="none" strike="noStrike">
                <a:solidFill>
                  <a:srgbClr val="A6A6A6"/>
                </a:solidFill>
                <a:latin typeface="Calibri"/>
                <a:ea typeface="Calibri"/>
                <a:cs typeface="Calibri"/>
                <a:sym typeface="Calibri"/>
              </a:rPr>
              <a:t>Teresa Hackett. Accessing digital resources: it’s mostly about licence. Istanbul, 2009</a:t>
            </a: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ctrTitle"/>
          </p:nvPr>
        </p:nvSpPr>
        <p:spPr>
          <a:xfrm>
            <a:off x="2124075" y="1196975"/>
            <a:ext cx="4896000" cy="533400"/>
          </a:xfrm>
          <a:prstGeom prst="rect">
            <a:avLst/>
          </a:prstGeom>
          <a:noFill/>
          <a:ln>
            <a:noFill/>
          </a:ln>
        </p:spPr>
        <p:txBody>
          <a:bodyPr anchorCtr="0" anchor="ctr" bIns="45700" lIns="91425" rIns="91425" wrap="square" tIns="45700">
            <a:noAutofit/>
          </a:bodyPr>
          <a:lstStyle/>
          <a:p>
            <a:pPr indent="-36512" lvl="0" marL="0" marR="0" rtl="0" algn="ctr">
              <a:lnSpc>
                <a:spcPct val="100000"/>
              </a:lnSpc>
              <a:spcBef>
                <a:spcPts val="0"/>
              </a:spcBef>
              <a:spcAft>
                <a:spcPts val="0"/>
              </a:spcAft>
              <a:buClr>
                <a:schemeClr val="dk1"/>
              </a:buClr>
              <a:buSzPct val="25000"/>
              <a:buFont typeface="Calibri"/>
              <a:buNone/>
            </a:pPr>
            <a:r>
              <a:rPr b="0" i="0" lang="en-US" sz="2300" u="sng" cap="none" strike="noStrike">
                <a:solidFill>
                  <a:schemeClr val="hlink"/>
                </a:solidFill>
                <a:latin typeface="Calibri"/>
                <a:ea typeface="Calibri"/>
                <a:cs typeface="Calibri"/>
                <a:sym typeface="Calibri"/>
                <a:hlinkClick r:id="rId3"/>
              </a:rPr>
              <a:t>http://creativecommons.org/</a:t>
            </a:r>
            <a:r>
              <a:rPr b="0" i="0" lang="en-US" sz="2300" u="sng" cap="none" strike="noStrike">
                <a:solidFill>
                  <a:schemeClr val="dk1"/>
                </a:solidFill>
                <a:latin typeface="Calibri"/>
                <a:ea typeface="Calibri"/>
                <a:cs typeface="Calibri"/>
                <a:sym typeface="Calibri"/>
              </a:rPr>
              <a:t> </a:t>
            </a:r>
          </a:p>
        </p:txBody>
      </p:sp>
      <p:pic>
        <p:nvPicPr>
          <p:cNvPr id="164" name="Shape 164"/>
          <p:cNvPicPr preferRelativeResize="0"/>
          <p:nvPr/>
        </p:nvPicPr>
        <p:blipFill rotWithShape="1">
          <a:blip r:embed="rId4">
            <a:alphaModFix/>
          </a:blip>
          <a:srcRect b="50121" l="27618" r="35621" t="32635"/>
          <a:stretch/>
        </p:blipFill>
        <p:spPr>
          <a:xfrm>
            <a:off x="2555875" y="188912"/>
            <a:ext cx="3744998" cy="995903"/>
          </a:xfrm>
          <a:prstGeom prst="rect">
            <a:avLst/>
          </a:prstGeom>
          <a:noFill/>
          <a:ln>
            <a:noFill/>
          </a:ln>
        </p:spPr>
      </p:pic>
      <p:sp>
        <p:nvSpPr>
          <p:cNvPr id="165" name="Shape 165"/>
          <p:cNvSpPr txBox="1"/>
          <p:nvPr/>
        </p:nvSpPr>
        <p:spPr>
          <a:xfrm>
            <a:off x="755650" y="1844675"/>
            <a:ext cx="7556400" cy="5108700"/>
          </a:xfrm>
          <a:prstGeom prst="rect">
            <a:avLst/>
          </a:prstGeom>
          <a:noFill/>
          <a:ln>
            <a:noFill/>
          </a:ln>
        </p:spPr>
        <p:txBody>
          <a:bodyPr anchorCtr="0" anchor="t" bIns="45700" lIns="91425" rIns="91425" wrap="square" tIns="45700">
            <a:noAutofit/>
          </a:bodyPr>
          <a:lstStyle/>
          <a:p>
            <a:pPr indent="-411162" lvl="0" marL="728662" marR="0" rtl="0" algn="l">
              <a:lnSpc>
                <a:spcPct val="100000"/>
              </a:lnSpc>
              <a:spcBef>
                <a:spcPts val="0"/>
              </a:spcBef>
              <a:spcAft>
                <a:spcPts val="0"/>
              </a:spcAft>
              <a:buClr>
                <a:schemeClr val="dk1"/>
              </a:buClr>
              <a:buSzPct val="127000"/>
              <a:buFont typeface="Noto Sans Symbols"/>
              <a:buChar char="❑"/>
            </a:pPr>
            <a:r>
              <a:rPr b="0" i="0" lang="en-US" sz="2000" u="none" cap="none" strike="noStrike">
                <a:solidFill>
                  <a:schemeClr val="dk1"/>
                </a:solidFill>
                <a:latin typeface="Calibri"/>
                <a:ea typeface="Calibri"/>
                <a:cs typeface="Calibri"/>
                <a:sym typeface="Calibri"/>
              </a:rPr>
              <a:t>set up in 2002 </a:t>
            </a:r>
          </a:p>
          <a:p>
            <a:pPr indent="-411162" lvl="0" marL="728662" marR="0" rtl="0" algn="l">
              <a:lnSpc>
                <a:spcPct val="100000"/>
              </a:lnSpc>
              <a:spcBef>
                <a:spcPts val="0"/>
              </a:spcBef>
              <a:spcAft>
                <a:spcPts val="0"/>
              </a:spcAft>
              <a:buClr>
                <a:schemeClr val="dk1"/>
              </a:buClr>
              <a:buSzPct val="127000"/>
              <a:buFont typeface="Noto Sans Symbols"/>
              <a:buChar char="❑"/>
            </a:pPr>
            <a:r>
              <a:rPr b="0" i="0" lang="en-US" sz="2000" u="none" cap="none" strike="noStrike">
                <a:solidFill>
                  <a:schemeClr val="dk1"/>
                </a:solidFill>
                <a:latin typeface="Calibri"/>
                <a:ea typeface="Calibri"/>
                <a:cs typeface="Calibri"/>
                <a:sym typeface="Calibri"/>
              </a:rPr>
              <a:t>a US non-profit corporation</a:t>
            </a:r>
          </a:p>
          <a:p>
            <a:pPr indent="-411162" lvl="0" marL="728662" marR="0" rtl="0" algn="l">
              <a:lnSpc>
                <a:spcPct val="100000"/>
              </a:lnSpc>
              <a:spcBef>
                <a:spcPts val="0"/>
              </a:spcBef>
              <a:spcAft>
                <a:spcPts val="0"/>
              </a:spcAft>
              <a:buClr>
                <a:schemeClr val="dk1"/>
              </a:buClr>
              <a:buSzPct val="127000"/>
              <a:buFont typeface="Noto Sans Symbols"/>
              <a:buChar char="❑"/>
            </a:pPr>
            <a:r>
              <a:rPr b="0" i="0" lang="en-US" sz="2000" u="none" cap="none" strike="noStrike">
                <a:solidFill>
                  <a:schemeClr val="dk1"/>
                </a:solidFill>
                <a:latin typeface="Calibri"/>
                <a:ea typeface="Calibri"/>
                <a:cs typeface="Calibri"/>
                <a:sym typeface="Calibri"/>
              </a:rPr>
              <a:t>by professor Lawrence Lessig</a:t>
            </a:r>
          </a:p>
          <a:p>
            <a:pPr indent="-411162" lvl="0" marL="728662" marR="0" rtl="0" algn="l">
              <a:lnSpc>
                <a:spcPct val="100000"/>
              </a:lnSpc>
              <a:spcBef>
                <a:spcPts val="1100"/>
              </a:spcBef>
              <a:spcAft>
                <a:spcPts val="0"/>
              </a:spcAft>
              <a:buClr>
                <a:schemeClr val="dk1"/>
              </a:buClr>
              <a:buSzPct val="127000"/>
              <a:buFont typeface="Noto Sans Symbols"/>
              <a:buChar char="❑"/>
            </a:pPr>
            <a:r>
              <a:rPr b="0" i="0" lang="en-US" sz="2000" u="none" cap="none" strike="noStrike">
                <a:solidFill>
                  <a:schemeClr val="dk1"/>
                </a:solidFill>
                <a:latin typeface="Calibri"/>
                <a:ea typeface="Calibri"/>
                <a:cs typeface="Calibri"/>
                <a:sym typeface="Calibri"/>
              </a:rPr>
              <a:t>the CC licenses are based on US copyright law</a:t>
            </a:r>
          </a:p>
          <a:p>
            <a:pPr indent="-411162" lvl="0" marL="728662" marR="0" rtl="0" algn="l">
              <a:lnSpc>
                <a:spcPct val="100000"/>
              </a:lnSpc>
              <a:spcBef>
                <a:spcPts val="1100"/>
              </a:spcBef>
              <a:spcAft>
                <a:spcPts val="0"/>
              </a:spcAft>
              <a:buClr>
                <a:schemeClr val="dk1"/>
              </a:buClr>
              <a:buSzPct val="127000"/>
              <a:buFont typeface="Noto Sans Symbols"/>
              <a:buChar char="❑"/>
            </a:pPr>
            <a:r>
              <a:rPr b="0" i="0" lang="en-US" sz="2000" u="none" cap="none" strike="noStrike">
                <a:solidFill>
                  <a:schemeClr val="dk1"/>
                </a:solidFill>
                <a:latin typeface="Calibri"/>
                <a:ea typeface="Calibri"/>
                <a:cs typeface="Calibri"/>
                <a:sym typeface="Calibri"/>
              </a:rPr>
              <a:t>more than 250 million CC licensed objects available on the internet (more than 85 million pictures on flickr.com alone</a:t>
            </a:r>
          </a:p>
          <a:p>
            <a:pPr indent="-525462" lvl="0" marL="728662" marR="0" rtl="0" algn="l">
              <a:lnSpc>
                <a:spcPct val="100000"/>
              </a:lnSpc>
              <a:spcBef>
                <a:spcPts val="1100"/>
              </a:spcBef>
              <a:spcAft>
                <a:spcPts val="0"/>
              </a:spcAft>
              <a:buClr>
                <a:schemeClr val="dk1"/>
              </a:buClr>
              <a:buFont typeface="Calibri"/>
              <a:buNone/>
            </a:pPr>
            <a:r>
              <a:t/>
            </a:r>
            <a:endParaRPr b="1" i="0" sz="1800" u="none" cap="none" strike="noStrike">
              <a:solidFill>
                <a:schemeClr val="dk1"/>
              </a:solidFill>
              <a:latin typeface="Calibri"/>
              <a:ea typeface="Calibri"/>
              <a:cs typeface="Calibri"/>
              <a:sym typeface="Calibri"/>
            </a:endParaRPr>
          </a:p>
          <a:p>
            <a:pPr indent="-450849" lvl="0" marL="728662" marR="0" rtl="0" algn="l">
              <a:lnSpc>
                <a:spcPct val="100000"/>
              </a:lnSpc>
              <a:spcBef>
                <a:spcPts val="1100"/>
              </a:spcBef>
              <a:spcAft>
                <a:spcPts val="0"/>
              </a:spcAft>
              <a:buClr>
                <a:schemeClr val="dk1"/>
              </a:buClr>
              <a:buSzPct val="25000"/>
              <a:buFont typeface="Calibri"/>
              <a:buNone/>
            </a:pPr>
            <a:r>
              <a:rPr b="1" i="0" lang="en-US" sz="2500" u="none" cap="none" strike="noStrike">
                <a:solidFill>
                  <a:schemeClr val="dk1"/>
                </a:solidFill>
                <a:latin typeface="Calibri"/>
                <a:ea typeface="Calibri"/>
                <a:cs typeface="Calibri"/>
                <a:sym typeface="Calibri"/>
              </a:rPr>
              <a:t>Who Uses CC?</a:t>
            </a:r>
          </a:p>
          <a:p>
            <a:pPr indent="-525462" lvl="0" marL="728662"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439737" lvl="0" marL="728662" marR="0" rtl="0" algn="l">
              <a:lnSpc>
                <a:spcPct val="100000"/>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Flickr   Wikipedia  Google  Al Jazeera   Nine Inch Nails  OpenCourseWare</a:t>
            </a:r>
          </a:p>
          <a:p>
            <a:pPr indent="-525462" lvl="0" marL="728662"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439737" lvl="0" marL="728662" marR="0" rtl="0" algn="l">
              <a:lnSpc>
                <a:spcPct val="100000"/>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Public Library of Science    Whitehouse.gov</a:t>
            </a:r>
          </a:p>
          <a:p>
            <a:pPr indent="-525462" lvl="0" marL="728662" marR="0" rtl="0" algn="l">
              <a:lnSpc>
                <a:spcPct val="100000"/>
              </a:lnSpc>
              <a:spcBef>
                <a:spcPts val="110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nvSpPr>
        <p:spPr>
          <a:xfrm>
            <a:off x="623887" y="476250"/>
            <a:ext cx="7772400" cy="7923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Creative Commons Licences </a:t>
            </a:r>
          </a:p>
        </p:txBody>
      </p:sp>
      <p:pic>
        <p:nvPicPr>
          <p:cNvPr id="172" name="Shape 172"/>
          <p:cNvPicPr preferRelativeResize="0"/>
          <p:nvPr/>
        </p:nvPicPr>
        <p:blipFill rotWithShape="1">
          <a:blip r:embed="rId3">
            <a:alphaModFix/>
          </a:blip>
          <a:srcRect b="35783" l="14175" r="13612" t="38789"/>
          <a:stretch/>
        </p:blipFill>
        <p:spPr>
          <a:xfrm>
            <a:off x="611187" y="2205037"/>
            <a:ext cx="7984310" cy="1608190"/>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nvSpPr>
        <p:spPr>
          <a:xfrm>
            <a:off x="623887" y="476250"/>
            <a:ext cx="7772400" cy="7923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 6 Core Licences </a:t>
            </a:r>
          </a:p>
        </p:txBody>
      </p:sp>
      <p:sp>
        <p:nvSpPr>
          <p:cNvPr id="179" name="Shape 179"/>
          <p:cNvSpPr txBox="1"/>
          <p:nvPr/>
        </p:nvSpPr>
        <p:spPr>
          <a:xfrm>
            <a:off x="596900" y="1844675"/>
            <a:ext cx="8204100" cy="5329200"/>
          </a:xfrm>
          <a:prstGeom prst="rect">
            <a:avLst/>
          </a:prstGeom>
          <a:noFill/>
          <a:ln>
            <a:noFill/>
          </a:ln>
        </p:spPr>
        <p:txBody>
          <a:bodyPr anchorCtr="0" anchor="ctr" bIns="45700" lIns="91425" rIns="91425" wrap="square" tIns="45700">
            <a:noAutofit/>
          </a:bodyPr>
          <a:lstStyle/>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Attribution - NonCommercial – NoDeriveratives</a:t>
            </a:r>
          </a:p>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Attribution - NonCommercial – ShareAlike</a:t>
            </a:r>
          </a:p>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Attribution – NonCommercial</a:t>
            </a:r>
          </a:p>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Attribution – NoDeriveratives</a:t>
            </a:r>
          </a:p>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Attribution – ShareAlike</a:t>
            </a:r>
          </a:p>
          <a:p>
            <a:pPr indent="-457200" lvl="0" marL="457200" marR="0" rtl="0" algn="l">
              <a:lnSpc>
                <a:spcPct val="100000"/>
              </a:lnSpc>
              <a:spcBef>
                <a:spcPts val="0"/>
              </a:spcBef>
              <a:spcAft>
                <a:spcPts val="0"/>
              </a:spcAft>
              <a:buClr>
                <a:schemeClr val="dk1"/>
              </a:buClr>
              <a:buSzPct val="100000"/>
              <a:buFont typeface="Noto Sans Symbols"/>
              <a:buChar char="❑"/>
            </a:pPr>
            <a:r>
              <a:rPr b="0" i="0" lang="en-US" sz="3000" u="none" cap="none" strike="noStrike">
                <a:solidFill>
                  <a:schemeClr val="dk1"/>
                </a:solidFill>
                <a:latin typeface="Calibri"/>
                <a:ea typeface="Calibri"/>
                <a:cs typeface="Calibri"/>
                <a:sym typeface="Calibri"/>
              </a:rPr>
              <a:t>Attribution</a:t>
            </a:r>
          </a:p>
          <a:p>
            <a:pPr indent="-558800" lvl="0" marL="457200" marR="0" rtl="0" algn="l">
              <a:lnSpc>
                <a:spcPct val="100000"/>
              </a:lnSpc>
              <a:spcBef>
                <a:spcPts val="0"/>
              </a:spcBef>
              <a:spcAft>
                <a:spcPts val="0"/>
              </a:spcAft>
              <a:buClr>
                <a:schemeClr val="dk1"/>
              </a:buClr>
              <a:buFont typeface="Calibri"/>
              <a:buNone/>
            </a:pPr>
            <a:r>
              <a:t/>
            </a:r>
            <a:endParaRPr b="0" i="0" sz="1600" u="none" cap="none" strike="noStrike">
              <a:solidFill>
                <a:schemeClr val="dk1"/>
              </a:solidFill>
              <a:latin typeface="Libre Baskerville"/>
              <a:ea typeface="Libre Baskerville"/>
              <a:cs typeface="Libre Baskerville"/>
              <a:sym typeface="Libre Baskerville"/>
            </a:endParaRPr>
          </a:p>
          <a:p>
            <a:pPr indent="-558800" lvl="0" marL="457200" marR="0" rtl="0" algn="l">
              <a:lnSpc>
                <a:spcPct val="100000"/>
              </a:lnSpc>
              <a:spcBef>
                <a:spcPts val="0"/>
              </a:spcBef>
              <a:spcAft>
                <a:spcPts val="0"/>
              </a:spcAft>
              <a:buClr>
                <a:schemeClr val="dk1"/>
              </a:buClr>
              <a:buFont typeface="Calibri"/>
              <a:buNone/>
            </a:pPr>
            <a:r>
              <a:t/>
            </a:r>
            <a:endParaRPr b="0" i="0" sz="1600" u="none" cap="none" strike="noStrike">
              <a:solidFill>
                <a:schemeClr val="dk1"/>
              </a:solidFill>
              <a:latin typeface="Libre Baskerville"/>
              <a:ea typeface="Libre Baskerville"/>
              <a:cs typeface="Libre Baskerville"/>
              <a:sym typeface="Libre Baskerville"/>
            </a:endParaRPr>
          </a:p>
          <a:p>
            <a:pPr indent="-558800" lvl="0" marL="457200" marR="0" rtl="0" algn="l">
              <a:lnSpc>
                <a:spcPct val="100000"/>
              </a:lnSpc>
              <a:spcBef>
                <a:spcPts val="0"/>
              </a:spcBef>
              <a:spcAft>
                <a:spcPts val="0"/>
              </a:spcAft>
              <a:buClr>
                <a:schemeClr val="dk1"/>
              </a:buClr>
              <a:buFont typeface="Calibri"/>
              <a:buNone/>
            </a:pPr>
            <a:r>
              <a:t/>
            </a:r>
            <a:endParaRPr b="0" i="0" sz="1600" u="none" cap="none" strike="noStrike">
              <a:solidFill>
                <a:schemeClr val="dk1"/>
              </a:solidFill>
              <a:latin typeface="Libre Baskerville"/>
              <a:ea typeface="Libre Baskerville"/>
              <a:cs typeface="Libre Baskerville"/>
              <a:sym typeface="Libre Baskerville"/>
            </a:endParaRPr>
          </a:p>
          <a:p>
            <a:pPr indent="-558800" lvl="0" marL="457200" marR="0" rtl="0" algn="l">
              <a:lnSpc>
                <a:spcPct val="100000"/>
              </a:lnSpc>
              <a:spcBef>
                <a:spcPts val="0"/>
              </a:spcBef>
              <a:spcAft>
                <a:spcPts val="0"/>
              </a:spcAft>
              <a:buClr>
                <a:schemeClr val="dk1"/>
              </a:buClr>
              <a:buFont typeface="Calibri"/>
              <a:buNone/>
            </a:pPr>
            <a:r>
              <a:t/>
            </a:r>
            <a:endParaRPr b="0" i="0" sz="1600" u="none" cap="none" strike="noStrike">
              <a:solidFill>
                <a:schemeClr val="dk1"/>
              </a:solidFill>
              <a:latin typeface="Libre Baskerville"/>
              <a:ea typeface="Libre Baskerville"/>
              <a:cs typeface="Libre Baskerville"/>
              <a:sym typeface="Libre Baskerville"/>
            </a:endParaRPr>
          </a:p>
          <a:p>
            <a:pPr indent="-558800" lvl="0" marL="457200" marR="0" rtl="0" algn="l">
              <a:lnSpc>
                <a:spcPct val="100000"/>
              </a:lnSpc>
              <a:spcBef>
                <a:spcPts val="0"/>
              </a:spcBef>
              <a:spcAft>
                <a:spcPts val="0"/>
              </a:spcAft>
              <a:buClr>
                <a:schemeClr val="dk1"/>
              </a:buClr>
              <a:buFont typeface="Calibri"/>
              <a:buNone/>
            </a:pPr>
            <a:r>
              <a:t/>
            </a:r>
            <a:endParaRPr b="0" i="0" sz="1600" u="none" cap="none" strike="noStrike">
              <a:solidFill>
                <a:schemeClr val="dk1"/>
              </a:solidFill>
              <a:latin typeface="Libre Baskerville"/>
              <a:ea typeface="Libre Baskerville"/>
              <a:cs typeface="Libre Baskerville"/>
              <a:sym typeface="Libre Baskerville"/>
            </a:endParaRPr>
          </a:p>
          <a:p>
            <a:pPr indent="-558800" lvl="0" marL="457200" marR="0" rtl="0" algn="l">
              <a:lnSpc>
                <a:spcPct val="100000"/>
              </a:lnSpc>
              <a:spcBef>
                <a:spcPts val="0"/>
              </a:spcBef>
              <a:spcAft>
                <a:spcPts val="0"/>
              </a:spcAft>
              <a:buClr>
                <a:schemeClr val="dk1"/>
              </a:buClr>
              <a:buFont typeface="Calibri"/>
              <a:buNone/>
            </a:pPr>
            <a:r>
              <a:t/>
            </a:r>
            <a:endParaRPr b="0" i="0" sz="1600" u="none" cap="none" strike="noStrike">
              <a:solidFill>
                <a:schemeClr val="dk1"/>
              </a:solidFill>
              <a:latin typeface="Libre Baskerville"/>
              <a:ea typeface="Libre Baskerville"/>
              <a:cs typeface="Libre Baskerville"/>
              <a:sym typeface="Libre Baskerville"/>
            </a:endParaRPr>
          </a:p>
          <a:p>
            <a:pPr indent="-101600" lvl="0" marL="0" marR="0" rtl="0" algn="l">
              <a:lnSpc>
                <a:spcPct val="100000"/>
              </a:lnSpc>
              <a:spcBef>
                <a:spcPts val="0"/>
              </a:spcBef>
              <a:spcAft>
                <a:spcPts val="0"/>
              </a:spcAft>
              <a:buClr>
                <a:srgbClr val="000000"/>
              </a:buClr>
              <a:buFont typeface="Arial"/>
              <a:buNone/>
            </a:pPr>
            <a:r>
              <a:t/>
            </a:r>
            <a:endParaRPr b="0" i="0" sz="1600" u="none" cap="none" strike="noStrike">
              <a:solidFill>
                <a:schemeClr val="dk1"/>
              </a:solidFill>
              <a:latin typeface="Libre Baskerville"/>
              <a:ea typeface="Libre Baskerville"/>
              <a:cs typeface="Libre Baskerville"/>
              <a:sym typeface="Libre Baskerville"/>
            </a:endParaRPr>
          </a:p>
        </p:txBody>
      </p:sp>
      <p:pic>
        <p:nvPicPr>
          <p:cNvPr id="180" name="Shape 180"/>
          <p:cNvPicPr preferRelativeResize="0"/>
          <p:nvPr/>
        </p:nvPicPr>
        <p:blipFill rotWithShape="1">
          <a:blip r:embed="rId3">
            <a:alphaModFix/>
          </a:blip>
          <a:srcRect b="52717" l="27617" r="64132" t="34588"/>
          <a:stretch/>
        </p:blipFill>
        <p:spPr>
          <a:xfrm>
            <a:off x="1327150" y="225425"/>
            <a:ext cx="1214208" cy="1059439"/>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ctrTitle"/>
          </p:nvPr>
        </p:nvSpPr>
        <p:spPr>
          <a:xfrm>
            <a:off x="2051050" y="404812"/>
            <a:ext cx="5108700" cy="1079400"/>
          </a:xfrm>
          <a:prstGeom prst="rect">
            <a:avLst/>
          </a:prstGeom>
          <a:noFill/>
          <a:ln>
            <a:noFill/>
          </a:ln>
        </p:spPr>
        <p:txBody>
          <a:bodyPr anchorCtr="0" anchor="ctr" bIns="45700" lIns="91425" rIns="91425" wrap="square" tIns="45700">
            <a:noAutofit/>
          </a:bodyPr>
          <a:lstStyle/>
          <a:p>
            <a:pPr indent="-57150" lvl="0" marL="0" marR="0" rtl="0" algn="ctr">
              <a:lnSpc>
                <a:spcPct val="100000"/>
              </a:lnSpc>
              <a:spcBef>
                <a:spcPts val="0"/>
              </a:spcBef>
              <a:spcAft>
                <a:spcPts val="0"/>
              </a:spcAft>
              <a:buClr>
                <a:schemeClr val="dk1"/>
              </a:buClr>
              <a:buSzPct val="25000"/>
              <a:buFont typeface="Calibri"/>
              <a:buNone/>
            </a:pPr>
            <a:r>
              <a:rPr b="0" i="0" lang="en-US" sz="3600" u="none" cap="none" strike="noStrike">
                <a:solidFill>
                  <a:schemeClr val="dk1"/>
                </a:solidFill>
                <a:latin typeface="Calibri"/>
                <a:ea typeface="Calibri"/>
                <a:cs typeface="Calibri"/>
                <a:sym typeface="Calibri"/>
              </a:rPr>
              <a:t>Licences</a:t>
            </a:r>
          </a:p>
        </p:txBody>
      </p:sp>
      <p:sp>
        <p:nvSpPr>
          <p:cNvPr id="186" name="Shape 186"/>
          <p:cNvSpPr txBox="1"/>
          <p:nvPr>
            <p:ph idx="1" type="subTitle"/>
          </p:nvPr>
        </p:nvSpPr>
        <p:spPr>
          <a:xfrm>
            <a:off x="1331912" y="2708275"/>
            <a:ext cx="6400800" cy="1752600"/>
          </a:xfrm>
          <a:prstGeom prst="rect">
            <a:avLst/>
          </a:prstGeom>
          <a:noFill/>
          <a:ln>
            <a:noFill/>
          </a:ln>
        </p:spPr>
        <p:txBody>
          <a:bodyPr anchorCtr="0" anchor="t" bIns="45700" lIns="91425" rIns="91425" wrap="square" tIns="45700">
            <a:noAutofit/>
          </a:bodyPr>
          <a:lstStyle/>
          <a:p>
            <a:pPr indent="-50800" lvl="0" marL="0" marR="0" rtl="0" algn="ctr">
              <a:lnSpc>
                <a:spcPct val="100000"/>
              </a:lnSpc>
              <a:spcBef>
                <a:spcPts val="0"/>
              </a:spcBef>
              <a:spcAft>
                <a:spcPts val="0"/>
              </a:spcAft>
              <a:buClr>
                <a:srgbClr val="888888"/>
              </a:buClr>
              <a:buSzPct val="25000"/>
              <a:buFont typeface="Arial"/>
              <a:buNone/>
            </a:pPr>
            <a:r>
              <a:t/>
            </a:r>
            <a:endParaRPr b="0" i="0" sz="3200" u="none" cap="none" strike="noStrike">
              <a:solidFill>
                <a:srgbClr val="888888"/>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b="5014" l="14666" r="15887" t="20783"/>
          <a:stretch/>
        </p:blipFill>
        <p:spPr>
          <a:xfrm>
            <a:off x="-25400" y="1498600"/>
            <a:ext cx="8823543" cy="5322372"/>
          </a:xfrm>
          <a:prstGeom prst="rect">
            <a:avLst/>
          </a:prstGeom>
          <a:noFill/>
          <a:ln>
            <a:noFill/>
          </a:ln>
        </p:spPr>
      </p:pic>
      <p:pic>
        <p:nvPicPr>
          <p:cNvPr id="188" name="Shape 188"/>
          <p:cNvPicPr preferRelativeResize="0"/>
          <p:nvPr/>
        </p:nvPicPr>
        <p:blipFill rotWithShape="1">
          <a:blip r:embed="rId4">
            <a:alphaModFix/>
          </a:blip>
          <a:srcRect b="52717" l="27617" r="64132" t="34588"/>
          <a:stretch/>
        </p:blipFill>
        <p:spPr>
          <a:xfrm>
            <a:off x="2124075" y="404812"/>
            <a:ext cx="1214208" cy="1059439"/>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ctrTitle"/>
          </p:nvPr>
        </p:nvSpPr>
        <p:spPr>
          <a:xfrm>
            <a:off x="2051050" y="260350"/>
            <a:ext cx="6261000" cy="936600"/>
          </a:xfrm>
          <a:prstGeom prst="rect">
            <a:avLst/>
          </a:prstGeom>
          <a:noFill/>
          <a:ln>
            <a:noFill/>
          </a:ln>
        </p:spPr>
        <p:txBody>
          <a:bodyPr anchorCtr="0" anchor="ctr" bIns="45700" lIns="91425" rIns="91425" wrap="square" tIns="45700">
            <a:noAutofit/>
          </a:bodyPr>
          <a:lstStyle/>
          <a:p>
            <a:pPr indent="-68262" lvl="0" marL="0" marR="0" rtl="0" algn="l">
              <a:lnSpc>
                <a:spcPct val="100000"/>
              </a:lnSpc>
              <a:spcBef>
                <a:spcPts val="0"/>
              </a:spcBef>
              <a:spcAft>
                <a:spcPts val="0"/>
              </a:spcAft>
              <a:buClr>
                <a:schemeClr val="dk1"/>
              </a:buClr>
              <a:buSzPct val="26875"/>
              <a:buFont typeface="Calibri"/>
              <a:buNone/>
            </a:pPr>
            <a:r>
              <a:rPr b="0" i="0" lang="en-US" sz="4000" u="none" cap="none" strike="noStrike">
                <a:solidFill>
                  <a:schemeClr val="dk1"/>
                </a:solidFill>
                <a:latin typeface="Calibri"/>
                <a:ea typeface="Calibri"/>
                <a:cs typeface="Calibri"/>
                <a:sym typeface="Calibri"/>
              </a:rPr>
              <a:t>            </a:t>
            </a:r>
            <a:r>
              <a:rPr b="0" i="0" lang="en-US" sz="4300" u="none" cap="none" strike="noStrike">
                <a:solidFill>
                  <a:schemeClr val="dk1"/>
                </a:solidFill>
                <a:latin typeface="Calibri"/>
                <a:ea typeface="Calibri"/>
                <a:cs typeface="Calibri"/>
                <a:sym typeface="Calibri"/>
              </a:rPr>
              <a:t>Licences</a:t>
            </a:r>
          </a:p>
        </p:txBody>
      </p:sp>
      <p:sp>
        <p:nvSpPr>
          <p:cNvPr id="194" name="Shape 194"/>
          <p:cNvSpPr txBox="1"/>
          <p:nvPr>
            <p:ph idx="1" type="subTitle"/>
          </p:nvPr>
        </p:nvSpPr>
        <p:spPr>
          <a:xfrm>
            <a:off x="971550" y="1989137"/>
            <a:ext cx="7561200" cy="3095700"/>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chemeClr val="dk1"/>
              </a:buClr>
              <a:buSzPct val="100000"/>
              <a:buFont typeface="Noto Sans Symbols"/>
              <a:buChar char="❑"/>
            </a:pPr>
            <a:r>
              <a:rPr b="0" i="0" lang="en-US" sz="3200" u="none" cap="none" strike="noStrike">
                <a:solidFill>
                  <a:schemeClr val="dk1"/>
                </a:solidFill>
                <a:latin typeface="Calibri"/>
                <a:ea typeface="Calibri"/>
                <a:cs typeface="Calibri"/>
                <a:sym typeface="Calibri"/>
              </a:rPr>
              <a:t>Enable to change copyright terms from "All Rights Reserved" to "</a:t>
            </a:r>
            <a:r>
              <a:rPr b="1" i="0" lang="en-US" sz="3200" u="none" cap="none" strike="noStrike">
                <a:solidFill>
                  <a:schemeClr val="dk1"/>
                </a:solidFill>
                <a:latin typeface="Calibri"/>
                <a:ea typeface="Calibri"/>
                <a:cs typeface="Calibri"/>
                <a:sym typeface="Calibri"/>
              </a:rPr>
              <a:t>Some</a:t>
            </a:r>
            <a:r>
              <a:rPr b="0" i="0" lang="en-US" sz="3200" u="none" cap="none" strike="noStrike">
                <a:solidFill>
                  <a:schemeClr val="dk1"/>
                </a:solidFill>
                <a:latin typeface="Calibri"/>
                <a:ea typeface="Calibri"/>
                <a:cs typeface="Calibri"/>
                <a:sym typeface="Calibri"/>
              </a:rPr>
              <a:t> Rights Reserved.“</a:t>
            </a:r>
          </a:p>
          <a:p>
            <a:pPr indent="-508000" lvl="0" marL="457200" marR="0" rtl="0" algn="l">
              <a:lnSpc>
                <a:spcPct val="100000"/>
              </a:lnSpc>
              <a:spcBef>
                <a:spcPts val="640"/>
              </a:spcBef>
              <a:spcAft>
                <a:spcPts val="0"/>
              </a:spcAft>
              <a:buClr>
                <a:srgbClr val="888888"/>
              </a:buClr>
              <a:buSzPct val="25000"/>
              <a:buFont typeface="Arial"/>
              <a:buNone/>
            </a:pPr>
            <a:r>
              <a:t/>
            </a:r>
            <a:endParaRPr b="0" i="0" sz="3200" u="none" cap="none" strike="noStrike">
              <a:solidFill>
                <a:schemeClr val="dk1"/>
              </a:solidFill>
              <a:latin typeface="Calibri"/>
              <a:ea typeface="Calibri"/>
              <a:cs typeface="Calibri"/>
              <a:sym typeface="Calibri"/>
            </a:endParaRPr>
          </a:p>
          <a:p>
            <a:pPr indent="-457200" lvl="0" marL="457200" marR="0" rtl="0" algn="l">
              <a:lnSpc>
                <a:spcPct val="100000"/>
              </a:lnSpc>
              <a:spcBef>
                <a:spcPts val="640"/>
              </a:spcBef>
              <a:spcAft>
                <a:spcPts val="0"/>
              </a:spcAft>
              <a:buClr>
                <a:schemeClr val="dk1"/>
              </a:buClr>
              <a:buSzPct val="100000"/>
              <a:buFont typeface="Noto Sans Symbols"/>
              <a:buChar char="❑"/>
            </a:pPr>
            <a:r>
              <a:rPr b="0" i="0" lang="en-US" sz="3200" u="none" cap="none" strike="noStrike">
                <a:solidFill>
                  <a:schemeClr val="dk1"/>
                </a:solidFill>
                <a:latin typeface="Calibri"/>
                <a:ea typeface="Calibri"/>
                <a:cs typeface="Calibri"/>
                <a:sym typeface="Calibri"/>
              </a:rPr>
              <a:t>Enable to Share, Remix, Reuse — Legally</a:t>
            </a:r>
          </a:p>
        </p:txBody>
      </p:sp>
      <p:pic>
        <p:nvPicPr>
          <p:cNvPr id="195" name="Shape 195"/>
          <p:cNvPicPr preferRelativeResize="0"/>
          <p:nvPr/>
        </p:nvPicPr>
        <p:blipFill rotWithShape="1">
          <a:blip r:embed="rId3">
            <a:alphaModFix/>
          </a:blip>
          <a:srcRect b="52717" l="27617" r="64132" t="34588"/>
          <a:stretch/>
        </p:blipFill>
        <p:spPr>
          <a:xfrm>
            <a:off x="1908175" y="176212"/>
            <a:ext cx="1214208" cy="1059439"/>
          </a:xfrm>
          <a:prstGeom prst="rect">
            <a:avLst/>
          </a:prstGeom>
          <a:noFill/>
          <a:ln>
            <a:noFill/>
          </a:ln>
        </p:spPr>
      </p:pic>
      <p:sp>
        <p:nvSpPr>
          <p:cNvPr id="196" name="Shape 196"/>
          <p:cNvSpPr txBox="1"/>
          <p:nvPr/>
        </p:nvSpPr>
        <p:spPr>
          <a:xfrm>
            <a:off x="4067175" y="6381750"/>
            <a:ext cx="4897500" cy="288900"/>
          </a:xfrm>
          <a:prstGeom prst="rect">
            <a:avLst/>
          </a:prstGeom>
          <a:noFill/>
          <a:ln>
            <a:noFill/>
          </a:ln>
        </p:spPr>
        <p:txBody>
          <a:bodyPr anchorCtr="0" anchor="t" bIns="45700" lIns="91425" rIns="91425" wrap="square" tIns="45700">
            <a:noAutofit/>
          </a:bodyPr>
          <a:lstStyle/>
          <a:p>
            <a:pPr indent="-17462" lvl="0" marL="0" marR="0" rtl="0" algn="ctr">
              <a:lnSpc>
                <a:spcPct val="100000"/>
              </a:lnSpc>
              <a:spcBef>
                <a:spcPts val="0"/>
              </a:spcBef>
              <a:spcAft>
                <a:spcPts val="0"/>
              </a:spcAft>
              <a:buClr>
                <a:srgbClr val="898989"/>
              </a:buClr>
              <a:buSzPct val="25000"/>
              <a:buFont typeface="Calibri"/>
              <a:buNone/>
            </a:pPr>
            <a:r>
              <a:rPr b="0" i="0" lang="en-US" sz="1100" u="none" cap="none" strike="noStrike">
                <a:solidFill>
                  <a:srgbClr val="898989"/>
                </a:solidFill>
                <a:latin typeface="Calibri"/>
                <a:ea typeface="Calibri"/>
                <a:cs typeface="Calibri"/>
                <a:sym typeface="Calibri"/>
              </a:rPr>
              <a:t>Dr. Maja Bigataj Jancic. Creative Commons Licenses Explained. –Istanbul, 2009</a:t>
            </a:r>
          </a:p>
        </p:txBody>
      </p:sp>
      <p:cxnSp>
        <p:nvCxnSpPr>
          <p:cNvPr id="197" name="Shape 197"/>
          <p:cNvCxnSpPr/>
          <p:nvPr/>
        </p:nvCxnSpPr>
        <p:spPr>
          <a:xfrm>
            <a:off x="1692275" y="2781300"/>
            <a:ext cx="3240000" cy="0"/>
          </a:xfrm>
          <a:prstGeom prst="straightConnector1">
            <a:avLst/>
          </a:prstGeom>
          <a:noFill/>
          <a:ln cap="flat" cmpd="sng" w="9525">
            <a:solidFill>
              <a:srgbClr val="000000"/>
            </a:solidFill>
            <a:prstDash val="solid"/>
            <a:miter lim="8000"/>
            <a:headEnd len="med" w="med" type="none"/>
            <a:tailEnd len="med" w="med" type="none"/>
          </a:ln>
        </p:spPr>
      </p:cxn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ctrTitle"/>
          </p:nvPr>
        </p:nvSpPr>
        <p:spPr>
          <a:xfrm>
            <a:off x="2051050" y="260350"/>
            <a:ext cx="6261000" cy="936600"/>
          </a:xfrm>
          <a:prstGeom prst="rect">
            <a:avLst/>
          </a:prstGeom>
          <a:noFill/>
          <a:ln>
            <a:noFill/>
          </a:ln>
        </p:spPr>
        <p:txBody>
          <a:bodyPr anchorCtr="0" anchor="ctr" bIns="45700" lIns="91425" rIns="91425" wrap="square" tIns="45700">
            <a:noAutofit/>
          </a:bodyPr>
          <a:lstStyle/>
          <a:p>
            <a:pPr indent="-68262" lvl="0" marL="0" marR="0" rtl="0" algn="l">
              <a:lnSpc>
                <a:spcPct val="100000"/>
              </a:lnSpc>
              <a:spcBef>
                <a:spcPts val="0"/>
              </a:spcBef>
              <a:spcAft>
                <a:spcPts val="0"/>
              </a:spcAft>
              <a:buClr>
                <a:schemeClr val="dk1"/>
              </a:buClr>
              <a:buSzPct val="26875"/>
              <a:buFont typeface="Calibri"/>
              <a:buNone/>
            </a:pPr>
            <a:r>
              <a:rPr b="0" i="0" lang="en-US" sz="4000" u="none" cap="none" strike="noStrike">
                <a:solidFill>
                  <a:schemeClr val="dk1"/>
                </a:solidFill>
                <a:latin typeface="Calibri"/>
                <a:ea typeface="Calibri"/>
                <a:cs typeface="Calibri"/>
                <a:sym typeface="Calibri"/>
              </a:rPr>
              <a:t>          </a:t>
            </a:r>
            <a:r>
              <a:rPr b="0" i="0" lang="en-US" sz="4300" u="none" cap="none" strike="noStrike">
                <a:solidFill>
                  <a:schemeClr val="dk1"/>
                </a:solidFill>
                <a:latin typeface="Calibri"/>
                <a:ea typeface="Calibri"/>
                <a:cs typeface="Calibri"/>
                <a:sym typeface="Calibri"/>
              </a:rPr>
              <a:t>Licences – Rights</a:t>
            </a:r>
          </a:p>
        </p:txBody>
      </p:sp>
      <p:sp>
        <p:nvSpPr>
          <p:cNvPr id="203" name="Shape 203"/>
          <p:cNvSpPr txBox="1"/>
          <p:nvPr>
            <p:ph idx="1" type="subTitle"/>
          </p:nvPr>
        </p:nvSpPr>
        <p:spPr>
          <a:xfrm>
            <a:off x="511175" y="2051050"/>
            <a:ext cx="7993200" cy="4608600"/>
          </a:xfrm>
          <a:prstGeom prst="rect">
            <a:avLst/>
          </a:prstGeom>
          <a:noFill/>
          <a:ln>
            <a:noFill/>
          </a:ln>
        </p:spPr>
        <p:txBody>
          <a:bodyPr anchorCtr="0" anchor="t" bIns="45700" lIns="91425" rIns="91425" wrap="square" tIns="45700">
            <a:noAutofit/>
          </a:bodyPr>
          <a:lstStyle/>
          <a:p>
            <a:pPr indent="-571500" lvl="0" marL="889000" marR="0" rtl="0" algn="l">
              <a:lnSpc>
                <a:spcPct val="80000"/>
              </a:lnSpc>
              <a:spcBef>
                <a:spcPts val="0"/>
              </a:spcBef>
              <a:spcAft>
                <a:spcPts val="0"/>
              </a:spcAft>
              <a:buClr>
                <a:schemeClr val="dk1"/>
              </a:buClr>
              <a:buSzPct val="127000"/>
              <a:buFont typeface="Noto Sans Symbols"/>
              <a:buChar char="❑"/>
            </a:pPr>
            <a:r>
              <a:rPr b="0" i="0" lang="en-US" sz="3000" u="none" cap="none" strike="noStrike">
                <a:solidFill>
                  <a:schemeClr val="dk1"/>
                </a:solidFill>
                <a:latin typeface="Calibri"/>
                <a:ea typeface="Calibri"/>
                <a:cs typeface="Calibri"/>
                <a:sym typeface="Calibri"/>
              </a:rPr>
              <a:t>All CC licenses allow</a:t>
            </a:r>
          </a:p>
          <a:p>
            <a:pPr indent="-458787" lvl="1" marL="1185862" marR="0" rtl="0" algn="l">
              <a:lnSpc>
                <a:spcPct val="80000"/>
              </a:lnSpc>
              <a:spcBef>
                <a:spcPts val="60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 to share - to copy, distribute, display, and perform the work (for non-commercial purposes)</a:t>
            </a:r>
          </a:p>
          <a:p>
            <a:pPr indent="-458787" lvl="1" marL="1185862" marR="0" rtl="0" algn="l">
              <a:lnSpc>
                <a:spcPct val="80000"/>
              </a:lnSpc>
              <a:spcBef>
                <a:spcPts val="80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 to transfer the work into another format</a:t>
            </a:r>
          </a:p>
          <a:p>
            <a:pPr indent="-571500" lvl="0" marL="889000" marR="0" rtl="0" algn="l">
              <a:lnSpc>
                <a:spcPct val="80000"/>
              </a:lnSpc>
              <a:spcBef>
                <a:spcPts val="800"/>
              </a:spcBef>
              <a:spcAft>
                <a:spcPts val="0"/>
              </a:spcAft>
              <a:buClr>
                <a:schemeClr val="dk1"/>
              </a:buClr>
              <a:buSzPct val="127000"/>
              <a:buFont typeface="Noto Sans Symbols"/>
              <a:buChar char="❑"/>
            </a:pPr>
            <a:r>
              <a:rPr b="0" i="0" lang="en-US" sz="3000" u="none" cap="none" strike="noStrike">
                <a:solidFill>
                  <a:schemeClr val="dk1"/>
                </a:solidFill>
                <a:latin typeface="Calibri"/>
                <a:ea typeface="Calibri"/>
                <a:cs typeface="Calibri"/>
                <a:sym typeface="Calibri"/>
              </a:rPr>
              <a:t>Under the condition that the user gives proper attribution to the original author and provides a link to the licenses </a:t>
            </a:r>
          </a:p>
          <a:p>
            <a:pPr indent="-47625" lvl="0" marL="0" marR="0" rtl="0" algn="ctr">
              <a:lnSpc>
                <a:spcPct val="100000"/>
              </a:lnSpc>
              <a:spcBef>
                <a:spcPts val="600"/>
              </a:spcBef>
              <a:spcAft>
                <a:spcPts val="0"/>
              </a:spcAft>
              <a:buClr>
                <a:srgbClr val="888888"/>
              </a:buClr>
              <a:buSzPct val="25000"/>
              <a:buFont typeface="Arial"/>
              <a:buNone/>
            </a:pPr>
            <a:r>
              <a:t/>
            </a:r>
            <a:endParaRPr b="0" i="0" sz="3000" u="none" cap="none" strike="noStrike">
              <a:solidFill>
                <a:schemeClr val="dk1"/>
              </a:solidFill>
              <a:latin typeface="Calibri"/>
              <a:ea typeface="Calibri"/>
              <a:cs typeface="Calibri"/>
              <a:sym typeface="Calibri"/>
            </a:endParaRPr>
          </a:p>
        </p:txBody>
      </p:sp>
      <p:pic>
        <p:nvPicPr>
          <p:cNvPr id="204" name="Shape 204"/>
          <p:cNvPicPr preferRelativeResize="0"/>
          <p:nvPr/>
        </p:nvPicPr>
        <p:blipFill rotWithShape="1">
          <a:blip r:embed="rId3">
            <a:alphaModFix/>
          </a:blip>
          <a:srcRect b="52717" l="27617" r="64132" t="34588"/>
          <a:stretch/>
        </p:blipFill>
        <p:spPr>
          <a:xfrm>
            <a:off x="1908175" y="176212"/>
            <a:ext cx="1214208" cy="1059439"/>
          </a:xfrm>
          <a:prstGeom prst="rect">
            <a:avLst/>
          </a:prstGeom>
          <a:noFill/>
          <a:ln>
            <a:noFill/>
          </a:ln>
        </p:spPr>
      </p:pic>
      <p:sp>
        <p:nvSpPr>
          <p:cNvPr id="205" name="Shape 205"/>
          <p:cNvSpPr txBox="1"/>
          <p:nvPr/>
        </p:nvSpPr>
        <p:spPr>
          <a:xfrm>
            <a:off x="4067175" y="6381750"/>
            <a:ext cx="4897500" cy="288900"/>
          </a:xfrm>
          <a:prstGeom prst="rect">
            <a:avLst/>
          </a:prstGeom>
          <a:noFill/>
          <a:ln>
            <a:noFill/>
          </a:ln>
        </p:spPr>
        <p:txBody>
          <a:bodyPr anchorCtr="0" anchor="t" bIns="45700" lIns="91425" rIns="91425" wrap="square" tIns="45700">
            <a:noAutofit/>
          </a:bodyPr>
          <a:lstStyle/>
          <a:p>
            <a:pPr indent="-17462" lvl="0" marL="0" marR="0" rtl="0" algn="ctr">
              <a:lnSpc>
                <a:spcPct val="100000"/>
              </a:lnSpc>
              <a:spcBef>
                <a:spcPts val="0"/>
              </a:spcBef>
              <a:spcAft>
                <a:spcPts val="0"/>
              </a:spcAft>
              <a:buClr>
                <a:srgbClr val="898989"/>
              </a:buClr>
              <a:buSzPct val="25000"/>
              <a:buFont typeface="Calibri"/>
              <a:buNone/>
            </a:pPr>
            <a:r>
              <a:rPr b="0" i="0" lang="en-US" sz="1100" u="none" cap="none" strike="noStrike">
                <a:solidFill>
                  <a:srgbClr val="898989"/>
                </a:solidFill>
                <a:latin typeface="Calibri"/>
                <a:ea typeface="Calibri"/>
                <a:cs typeface="Calibri"/>
                <a:sym typeface="Calibri"/>
              </a:rPr>
              <a:t>Dr. Maja Bigataj Jancic. Creative Commons Licenses Explained. –Istanbul, 2009</a:t>
            </a: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ctrTitle"/>
          </p:nvPr>
        </p:nvSpPr>
        <p:spPr>
          <a:xfrm>
            <a:off x="468312" y="333375"/>
            <a:ext cx="7772400" cy="1079400"/>
          </a:xfrm>
          <a:prstGeom prst="rect">
            <a:avLst/>
          </a:prstGeom>
          <a:noFill/>
          <a:ln>
            <a:noFill/>
          </a:ln>
        </p:spPr>
        <p:txBody>
          <a:bodyPr anchorCtr="0" anchor="ctr" bIns="45700" lIns="91425" rIns="91425" wrap="square" tIns="45700">
            <a:noAutofit/>
          </a:bodyPr>
          <a:lstStyle/>
          <a:p>
            <a:pPr indent="-57150" lvl="0" marL="0" marR="0" rtl="0" algn="ctr">
              <a:lnSpc>
                <a:spcPct val="100000"/>
              </a:lnSpc>
              <a:spcBef>
                <a:spcPts val="0"/>
              </a:spcBef>
              <a:spcAft>
                <a:spcPts val="0"/>
              </a:spcAft>
              <a:buClr>
                <a:schemeClr val="dk1"/>
              </a:buClr>
              <a:buSzPct val="25000"/>
              <a:buFont typeface="Calibri"/>
              <a:buNone/>
            </a:pPr>
            <a:r>
              <a:rPr b="0" i="0" lang="en-US" sz="3600" u="none" cap="none" strike="noStrike">
                <a:solidFill>
                  <a:schemeClr val="dk1"/>
                </a:solidFill>
                <a:latin typeface="Calibri"/>
                <a:ea typeface="Calibri"/>
                <a:cs typeface="Calibri"/>
                <a:sym typeface="Calibri"/>
              </a:rPr>
              <a:t>Conclusion</a:t>
            </a:r>
          </a:p>
        </p:txBody>
      </p:sp>
      <p:sp>
        <p:nvSpPr>
          <p:cNvPr id="211" name="Shape 211"/>
          <p:cNvSpPr txBox="1"/>
          <p:nvPr>
            <p:ph idx="1" type="subTitle"/>
          </p:nvPr>
        </p:nvSpPr>
        <p:spPr>
          <a:xfrm>
            <a:off x="395287" y="1412875"/>
            <a:ext cx="8497800" cy="4752900"/>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Always follow copyright when using </a:t>
            </a:r>
            <a:r>
              <a:rPr lang="en-US" sz="2500">
                <a:solidFill>
                  <a:schemeClr val="dk1"/>
                </a:solidFill>
              </a:rPr>
              <a:t>licensed</a:t>
            </a:r>
            <a:r>
              <a:rPr b="0" i="0" lang="en-US" sz="2500" u="none" cap="none" strike="noStrike">
                <a:solidFill>
                  <a:schemeClr val="dk1"/>
                </a:solidFill>
                <a:latin typeface="Calibri"/>
                <a:ea typeface="Calibri"/>
                <a:cs typeface="Calibri"/>
                <a:sym typeface="Calibri"/>
              </a:rPr>
              <a:t> electronic resources available through the Library and copyrighted material freely available on the web (always assume material on the web is copyrighted)</a:t>
            </a:r>
          </a:p>
          <a:p>
            <a:pPr indent="-457200" lvl="0" marL="457200" marR="0" rtl="0" algn="l">
              <a:lnSpc>
                <a:spcPct val="100000"/>
              </a:lnSpc>
              <a:spcBef>
                <a:spcPts val="50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Fair Use is an important right to use copyrighted works at the University</a:t>
            </a:r>
          </a:p>
          <a:p>
            <a:pPr indent="-457200" lvl="0" marL="457200" marR="0" rtl="0" algn="l">
              <a:lnSpc>
                <a:spcPct val="100000"/>
              </a:lnSpc>
              <a:spcBef>
                <a:spcPts val="50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Anyone can use a work for any purposes without restriction under copyright law if the work is in public domain</a:t>
            </a:r>
          </a:p>
          <a:p>
            <a:pPr indent="-457200" lvl="0" marL="457200" marR="0" rtl="0" algn="l">
              <a:lnSpc>
                <a:spcPct val="100000"/>
              </a:lnSpc>
              <a:spcBef>
                <a:spcPts val="50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Creative Commons licences apply to works that are protected by copyright </a:t>
            </a:r>
          </a:p>
          <a:p>
            <a:pPr indent="-457200" lvl="0" marL="457200" marR="0" rtl="0" algn="l">
              <a:lnSpc>
                <a:spcPct val="100000"/>
              </a:lnSpc>
              <a:spcBef>
                <a:spcPts val="50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Always give correct information about a source (full reference)</a:t>
            </a:r>
          </a:p>
          <a:p>
            <a:pPr indent="-609600" lvl="0" marL="457200" marR="0" rtl="0" algn="l">
              <a:lnSpc>
                <a:spcPct val="100000"/>
              </a:lnSpc>
              <a:spcBef>
                <a:spcPts val="480"/>
              </a:spcBef>
              <a:spcAft>
                <a:spcPts val="0"/>
              </a:spcAft>
              <a:buClr>
                <a:srgbClr val="888888"/>
              </a:buClr>
              <a:buSzPct val="100000"/>
              <a:buFont typeface="Noto Sans Symbols"/>
              <a:buNone/>
            </a:pPr>
            <a:r>
              <a:t/>
            </a:r>
            <a:endParaRPr b="0" i="0" sz="2400" u="none" cap="none" strike="noStrike">
              <a:solidFill>
                <a:schemeClr val="dk1"/>
              </a:solidFill>
              <a:latin typeface="Calibri"/>
              <a:ea typeface="Calibri"/>
              <a:cs typeface="Calibri"/>
              <a:sym typeface="Calibri"/>
            </a:endParaRPr>
          </a:p>
          <a:p>
            <a:pPr indent="-38100" lvl="0" marL="0" marR="0" rtl="0" algn="ctr">
              <a:lnSpc>
                <a:spcPct val="100000"/>
              </a:lnSpc>
              <a:spcBef>
                <a:spcPts val="480"/>
              </a:spcBef>
              <a:spcAft>
                <a:spcPts val="0"/>
              </a:spcAft>
              <a:buClr>
                <a:srgbClr val="888888"/>
              </a:buClr>
              <a:buSzPct val="25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ctrTitle"/>
          </p:nvPr>
        </p:nvSpPr>
        <p:spPr>
          <a:xfrm>
            <a:off x="323850" y="188912"/>
            <a:ext cx="7772400" cy="7206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References</a:t>
            </a:r>
          </a:p>
        </p:txBody>
      </p:sp>
      <p:sp>
        <p:nvSpPr>
          <p:cNvPr id="218" name="Shape 218"/>
          <p:cNvSpPr txBox="1"/>
          <p:nvPr>
            <p:ph idx="1" type="subTitle"/>
          </p:nvPr>
        </p:nvSpPr>
        <p:spPr>
          <a:xfrm>
            <a:off x="323850" y="1196975"/>
            <a:ext cx="8532900" cy="53277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Copyright information &amp; resources: </a:t>
            </a:r>
            <a:r>
              <a:rPr b="0" i="0" lang="en-US" sz="1800" u="sng" cap="none" strike="noStrike">
                <a:solidFill>
                  <a:schemeClr val="hlink"/>
                </a:solidFill>
                <a:latin typeface="Calibri"/>
                <a:ea typeface="Calibri"/>
                <a:cs typeface="Calibri"/>
                <a:sym typeface="Calibri"/>
                <a:hlinkClick r:id="rId3"/>
              </a:rPr>
              <a:t>https://www.lib.umn.edu/copyright/limitations</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Copyright Law of the United States of America: http://www.copyright.gov/title17/92chap1.html#107</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Copyright: Essential Reading: </a:t>
            </a:r>
            <a:r>
              <a:rPr b="0" i="0" lang="en-US" sz="1800" u="sng" cap="none" strike="noStrike">
                <a:solidFill>
                  <a:schemeClr val="hlink"/>
                </a:solidFill>
                <a:latin typeface="Calibri"/>
                <a:ea typeface="Calibri"/>
                <a:cs typeface="Calibri"/>
                <a:sym typeface="Calibri"/>
                <a:hlinkClick r:id="rId4"/>
              </a:rPr>
              <a:t>http://www.ipo.gov.uk/c-essential.pdf</a:t>
            </a:r>
            <a:r>
              <a:rPr b="0" i="0" lang="en-US" sz="1800" u="none" cap="none" strike="noStrike">
                <a:solidFill>
                  <a:schemeClr val="dk1"/>
                </a:solidFill>
                <a:latin typeface="Calibri"/>
                <a:ea typeface="Calibri"/>
                <a:cs typeface="Calibri"/>
                <a:sym typeface="Calibri"/>
              </a:rPr>
              <a:t> </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Creative Commons: </a:t>
            </a:r>
            <a:r>
              <a:rPr b="0" i="0" lang="en-US" sz="1800" u="sng" cap="none" strike="noStrike">
                <a:solidFill>
                  <a:schemeClr val="hlink"/>
                </a:solidFill>
                <a:latin typeface="Calibri"/>
                <a:ea typeface="Calibri"/>
                <a:cs typeface="Calibri"/>
                <a:sym typeface="Calibri"/>
                <a:hlinkClick r:id="rId5"/>
              </a:rPr>
              <a:t>http://creativecommons.org/</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Law of the Kyrgyz Republic  On Copyright and Neighboring Rights =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Закон Кыргызской Республики «Об авторском праве и смежных правах»: </a:t>
            </a:r>
            <a:r>
              <a:rPr b="0" i="0" lang="en-US" sz="1800" u="sng" cap="none" strike="noStrike">
                <a:solidFill>
                  <a:schemeClr val="hlink"/>
                </a:solidFill>
                <a:latin typeface="Calibri"/>
                <a:ea typeface="Calibri"/>
                <a:cs typeface="Calibri"/>
                <a:sym typeface="Calibri"/>
                <a:hlinkClick r:id="rId6"/>
              </a:rPr>
              <a:t>http://patent.kg/index.php/ru/legislation/67-laws/kodeksy-i-zakony-kyrgyzskoj-respubliki/759-zakon-kyrgyzskoj-respubliki-ob-avtorskom-prave-i-smezhnykh-pravakh.html</a:t>
            </a:r>
            <a:r>
              <a:rPr b="0" i="0" lang="en-US" sz="1800" u="none" cap="none" strike="noStrike">
                <a:solidFill>
                  <a:schemeClr val="dk1"/>
                </a:solidFill>
                <a:latin typeface="Calibri"/>
                <a:ea typeface="Calibri"/>
                <a:cs typeface="Calibri"/>
                <a:sym typeface="Calibri"/>
              </a:rPr>
              <a:t> </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Public Domain: </a:t>
            </a:r>
            <a:r>
              <a:rPr b="0" i="0" lang="en-US" sz="1800" u="sng" cap="none" strike="noStrike">
                <a:solidFill>
                  <a:schemeClr val="hlink"/>
                </a:solidFill>
                <a:latin typeface="Calibri"/>
                <a:ea typeface="Calibri"/>
                <a:cs typeface="Calibri"/>
                <a:sym typeface="Calibri"/>
                <a:hlinkClick r:id="rId7"/>
              </a:rPr>
              <a:t>http://copyright.universityofcalifornia.edu/publicdomain.html</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What is Fair Use? </a:t>
            </a:r>
            <a:r>
              <a:rPr b="0" i="0" lang="en-US" sz="1800" u="sng" cap="none" strike="noStrike">
                <a:solidFill>
                  <a:schemeClr val="hlink"/>
                </a:solidFill>
                <a:latin typeface="Calibri"/>
                <a:ea typeface="Calibri"/>
                <a:cs typeface="Calibri"/>
                <a:sym typeface="Calibri"/>
                <a:hlinkClick r:id="rId8"/>
              </a:rPr>
              <a:t>http://copyright.columbia.edu/copyright/fair-use/what-is-fair-use/</a:t>
            </a:r>
            <a:r>
              <a:rPr b="0" i="0" lang="en-US" sz="1800" u="none" cap="none" strike="noStrike">
                <a:solidFill>
                  <a:schemeClr val="dk1"/>
                </a:solidFill>
                <a:latin typeface="Calibri"/>
                <a:ea typeface="Calibri"/>
                <a:cs typeface="Calibri"/>
                <a:sym typeface="Calibri"/>
              </a:rPr>
              <a:t> </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Wilson, Rowan. Copyright in Online Resources:  </a:t>
            </a:r>
            <a:r>
              <a:rPr b="0" i="0" lang="en-US" sz="1800" u="sng" cap="none" strike="noStrike">
                <a:solidFill>
                  <a:schemeClr val="hlink"/>
                </a:solidFill>
                <a:latin typeface="Calibri"/>
                <a:ea typeface="Calibri"/>
                <a:cs typeface="Calibri"/>
                <a:sym typeface="Calibri"/>
                <a:hlinkClick r:id="rId9"/>
              </a:rPr>
              <a:t>http://www.slideshare.net/crmwilson/copyright-in-online-resources-users</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Calibri"/>
                <a:ea typeface="Calibri"/>
                <a:cs typeface="Calibri"/>
                <a:sym typeface="Calibri"/>
              </a:rPr>
              <a:t>Правовая экспертиза лицензий Creative Commons на соответствие законодательству Кыргызстана — Отчет (рус. и англ. варианты): </a:t>
            </a:r>
            <a:r>
              <a:rPr b="0" i="0" lang="en-US" sz="1800" u="sng" cap="none" strike="noStrike">
                <a:solidFill>
                  <a:schemeClr val="hlink"/>
                </a:solidFill>
                <a:latin typeface="Calibri"/>
                <a:ea typeface="Calibri"/>
                <a:cs typeface="Calibri"/>
                <a:sym typeface="Calibri"/>
                <a:hlinkClick r:id="rId10"/>
              </a:rPr>
              <a:t>http://www.gipi.kg/archives/907</a:t>
            </a:r>
            <a:r>
              <a:rPr b="0" i="0" lang="en-US" sz="1800" u="none" cap="none" strike="noStrike">
                <a:solidFill>
                  <a:schemeClr val="dk1"/>
                </a:solidFill>
                <a:latin typeface="Calibri"/>
                <a:ea typeface="Calibri"/>
                <a:cs typeface="Calibri"/>
                <a:sym typeface="Calibri"/>
              </a:rPr>
              <a:t> </a:t>
            </a: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ctrTitle"/>
          </p:nvPr>
        </p:nvSpPr>
        <p:spPr>
          <a:xfrm>
            <a:off x="755650" y="188912"/>
            <a:ext cx="7772400" cy="10365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is Copyright</a:t>
            </a:r>
          </a:p>
        </p:txBody>
      </p:sp>
      <p:sp>
        <p:nvSpPr>
          <p:cNvPr id="96" name="Shape 96"/>
          <p:cNvSpPr txBox="1"/>
          <p:nvPr>
            <p:ph idx="1" type="subTitle"/>
          </p:nvPr>
        </p:nvSpPr>
        <p:spPr>
          <a:xfrm>
            <a:off x="323850" y="1412875"/>
            <a:ext cx="8640900" cy="4896000"/>
          </a:xfrm>
          <a:prstGeom prst="rect">
            <a:avLst/>
          </a:prstGeom>
          <a:noFill/>
          <a:ln>
            <a:noFill/>
          </a:ln>
        </p:spPr>
        <p:txBody>
          <a:bodyPr anchorCtr="0" anchor="t" bIns="45700" lIns="91425" rIns="91425" wrap="square" tIns="45700">
            <a:noAutofit/>
          </a:bodyPr>
          <a:lstStyle/>
          <a:p>
            <a:pPr indent="-39687" lvl="0" marL="0" marR="0" rtl="0" algn="l">
              <a:lnSpc>
                <a:spcPct val="90000"/>
              </a:lnSpc>
              <a:spcBef>
                <a:spcPts val="0"/>
              </a:spcBef>
              <a:spcAft>
                <a:spcPts val="0"/>
              </a:spcAft>
              <a:buClr>
                <a:schemeClr val="dk1"/>
              </a:buClr>
              <a:buSzPct val="25000"/>
              <a:buFont typeface="Arial"/>
              <a:buNone/>
            </a:pPr>
            <a:r>
              <a:rPr b="0" i="1" lang="en-US" sz="2500" u="none" cap="none" strike="noStrike">
                <a:solidFill>
                  <a:schemeClr val="dk1"/>
                </a:solidFill>
                <a:latin typeface="Calibri"/>
                <a:ea typeface="Calibri"/>
                <a:cs typeface="Calibri"/>
                <a:sym typeface="Calibri"/>
              </a:rPr>
              <a:t>Copyright</a:t>
            </a:r>
            <a:r>
              <a:rPr b="0" i="0" lang="en-US" sz="2500" u="none" cap="none" strike="noStrike">
                <a:solidFill>
                  <a:schemeClr val="dk1"/>
                </a:solidFill>
                <a:latin typeface="Calibri"/>
                <a:ea typeface="Calibri"/>
                <a:cs typeface="Calibri"/>
                <a:sym typeface="Calibri"/>
              </a:rPr>
              <a:t> is exclusive rights (economic and moral rights) given to owners of original, creative works like</a:t>
            </a:r>
          </a:p>
          <a:p>
            <a:pPr indent="-39687" lvl="0" marL="0" marR="0" rtl="0" algn="l">
              <a:lnSpc>
                <a:spcPct val="90000"/>
              </a:lnSpc>
              <a:spcBef>
                <a:spcPts val="50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 - </a:t>
            </a:r>
            <a:r>
              <a:rPr b="1" i="0" lang="en-US" sz="2500" u="none" cap="none" strike="noStrike">
                <a:solidFill>
                  <a:schemeClr val="dk1"/>
                </a:solidFill>
                <a:latin typeface="Calibri"/>
                <a:ea typeface="Calibri"/>
                <a:cs typeface="Calibri"/>
                <a:sym typeface="Calibri"/>
              </a:rPr>
              <a:t>literary works </a:t>
            </a:r>
            <a:r>
              <a:rPr b="0" i="0" lang="en-US" sz="2500" u="none" cap="none" strike="noStrike">
                <a:solidFill>
                  <a:schemeClr val="dk1"/>
                </a:solidFill>
                <a:latin typeface="Calibri"/>
                <a:ea typeface="Calibri"/>
                <a:cs typeface="Calibri"/>
                <a:sym typeface="Calibri"/>
              </a:rPr>
              <a:t>(novels and song lyrics</a:t>
            </a:r>
            <a:r>
              <a:rPr b="1" i="0" lang="en-US" sz="2500" u="none" cap="none" strike="noStrike">
                <a:solidFill>
                  <a:schemeClr val="dk1"/>
                </a:solidFill>
                <a:latin typeface="Calibri"/>
                <a:ea typeface="Calibri"/>
                <a:cs typeface="Calibri"/>
                <a:sym typeface="Calibri"/>
              </a:rPr>
              <a:t>, </a:t>
            </a:r>
            <a:r>
              <a:rPr b="0" i="0" lang="en-US" sz="2500" u="none" cap="none" strike="noStrike">
                <a:solidFill>
                  <a:schemeClr val="dk1"/>
                </a:solidFill>
                <a:latin typeface="Calibri"/>
                <a:ea typeface="Calibri"/>
                <a:cs typeface="Calibri"/>
                <a:sym typeface="Calibri"/>
              </a:rPr>
              <a:t>multimedia works, training manuals, computer programs, etc.),  </a:t>
            </a:r>
          </a:p>
          <a:p>
            <a:pPr indent="-39687" lvl="0" marL="0" marR="0" rtl="0" algn="l">
              <a:lnSpc>
                <a:spcPct val="90000"/>
              </a:lnSpc>
              <a:spcBef>
                <a:spcPts val="500"/>
              </a:spcBef>
              <a:spcAft>
                <a:spcPts val="0"/>
              </a:spcAft>
              <a:buClr>
                <a:schemeClr val="dk1"/>
              </a:buClr>
              <a:buSzPct val="25000"/>
              <a:buFont typeface="Arial"/>
              <a:buNone/>
            </a:pPr>
            <a:r>
              <a:rPr b="1" i="0" lang="en-US" sz="2500" u="none" cap="none" strike="noStrike">
                <a:solidFill>
                  <a:schemeClr val="dk1"/>
                </a:solidFill>
                <a:latin typeface="Calibri"/>
                <a:ea typeface="Calibri"/>
                <a:cs typeface="Calibri"/>
                <a:sym typeface="Calibri"/>
              </a:rPr>
              <a:t> - dramatic works</a:t>
            </a:r>
            <a:r>
              <a:rPr b="0" i="0" lang="en-US" sz="2500" u="none" cap="none" strike="noStrike">
                <a:solidFill>
                  <a:schemeClr val="dk1"/>
                </a:solidFill>
                <a:latin typeface="Calibri"/>
                <a:ea typeface="Calibri"/>
                <a:cs typeface="Calibri"/>
                <a:sym typeface="Calibri"/>
              </a:rPr>
              <a:t> (film scenarios</a:t>
            </a:r>
            <a:r>
              <a:rPr b="1" i="0" lang="en-US" sz="2500" u="none" cap="none" strike="noStrike">
                <a:solidFill>
                  <a:schemeClr val="dk1"/>
                </a:solidFill>
                <a:latin typeface="Calibri"/>
                <a:ea typeface="Calibri"/>
                <a:cs typeface="Calibri"/>
                <a:sym typeface="Calibri"/>
              </a:rPr>
              <a:t>, </a:t>
            </a:r>
            <a:r>
              <a:rPr b="0" i="0" lang="en-US" sz="2500" u="none" cap="none" strike="noStrike">
                <a:solidFill>
                  <a:schemeClr val="dk1"/>
                </a:solidFill>
                <a:latin typeface="Calibri"/>
                <a:ea typeface="Calibri"/>
                <a:cs typeface="Calibri"/>
                <a:sym typeface="Calibri"/>
              </a:rPr>
              <a:t>dance, etc.),</a:t>
            </a:r>
          </a:p>
          <a:p>
            <a:pPr indent="-39687" lvl="0" marL="0" marR="0" rtl="0" algn="l">
              <a:lnSpc>
                <a:spcPct val="90000"/>
              </a:lnSpc>
              <a:spcBef>
                <a:spcPts val="50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 - </a:t>
            </a:r>
            <a:r>
              <a:rPr b="1" i="0" lang="en-US" sz="2500" u="none" cap="none" strike="noStrike">
                <a:solidFill>
                  <a:schemeClr val="dk1"/>
                </a:solidFill>
                <a:latin typeface="Calibri"/>
                <a:ea typeface="Calibri"/>
                <a:cs typeface="Calibri"/>
                <a:sym typeface="Calibri"/>
              </a:rPr>
              <a:t>artistic works </a:t>
            </a:r>
            <a:r>
              <a:rPr b="0" i="0" lang="en-US" sz="2500" u="none" cap="none" strike="noStrike">
                <a:solidFill>
                  <a:schemeClr val="dk1"/>
                </a:solidFill>
                <a:latin typeface="Calibri"/>
                <a:ea typeface="Calibri"/>
                <a:cs typeface="Calibri"/>
                <a:sym typeface="Calibri"/>
              </a:rPr>
              <a:t>(paintings, drawings, diagrams, maps, , photographs , etc.),</a:t>
            </a:r>
          </a:p>
          <a:p>
            <a:pPr indent="-39687" lvl="0" marL="0" marR="0" rtl="0" algn="l">
              <a:lnSpc>
                <a:spcPct val="90000"/>
              </a:lnSpc>
              <a:spcBef>
                <a:spcPts val="500"/>
              </a:spcBef>
              <a:spcAft>
                <a:spcPts val="0"/>
              </a:spcAft>
              <a:buClr>
                <a:schemeClr val="dk1"/>
              </a:buClr>
              <a:buSzPct val="25000"/>
              <a:buFont typeface="Arial"/>
              <a:buNone/>
            </a:pPr>
            <a:r>
              <a:rPr b="1" i="0" lang="en-US" sz="2500" u="none" cap="none" strike="noStrike">
                <a:solidFill>
                  <a:schemeClr val="dk1"/>
                </a:solidFill>
                <a:latin typeface="Calibri"/>
                <a:ea typeface="Calibri"/>
                <a:cs typeface="Calibri"/>
                <a:sym typeface="Calibri"/>
              </a:rPr>
              <a:t> - films, </a:t>
            </a:r>
            <a:r>
              <a:rPr b="0" i="0" lang="en-US" sz="2500" u="none" cap="none" strike="noStrike">
                <a:solidFill>
                  <a:schemeClr val="dk1"/>
                </a:solidFill>
                <a:latin typeface="Calibri"/>
                <a:ea typeface="Calibri"/>
                <a:cs typeface="Calibri"/>
                <a:sym typeface="Calibri"/>
              </a:rPr>
              <a:t> </a:t>
            </a:r>
            <a:r>
              <a:rPr b="1" i="0" lang="en-US" sz="2500" u="none" cap="none" strike="noStrike">
                <a:solidFill>
                  <a:schemeClr val="dk1"/>
                </a:solidFill>
                <a:latin typeface="Calibri"/>
                <a:ea typeface="Calibri"/>
                <a:cs typeface="Calibri"/>
                <a:sym typeface="Calibri"/>
              </a:rPr>
              <a:t>musical works and sound recordings</a:t>
            </a:r>
            <a:r>
              <a:rPr b="0" i="0" lang="en-US" sz="2500" u="none" cap="none" strike="noStrike">
                <a:solidFill>
                  <a:schemeClr val="dk1"/>
                </a:solidFill>
                <a:latin typeface="Calibri"/>
                <a:ea typeface="Calibri"/>
                <a:cs typeface="Calibri"/>
                <a:sym typeface="Calibri"/>
              </a:rPr>
              <a:t>, </a:t>
            </a:r>
            <a:r>
              <a:rPr b="1" i="0" lang="en-US" sz="2500" u="none" cap="none" strike="noStrike">
                <a:solidFill>
                  <a:schemeClr val="dk1"/>
                </a:solidFill>
                <a:latin typeface="Calibri"/>
                <a:ea typeface="Calibri"/>
                <a:cs typeface="Calibri"/>
                <a:sym typeface="Calibri"/>
              </a:rPr>
              <a:t>communication works </a:t>
            </a:r>
            <a:r>
              <a:rPr b="0" i="0" lang="en-US" sz="2500" u="none" cap="none" strike="noStrike">
                <a:solidFill>
                  <a:schemeClr val="dk1"/>
                </a:solidFill>
                <a:latin typeface="Calibri"/>
                <a:ea typeface="Calibri"/>
                <a:cs typeface="Calibri"/>
                <a:sym typeface="Calibri"/>
              </a:rPr>
              <a:t>(radio and television broadcasts and   internet webcasts). </a:t>
            </a:r>
          </a:p>
          <a:p>
            <a:pPr indent="-39687" lvl="0" marL="0" marR="0" rtl="0" algn="l">
              <a:lnSpc>
                <a:spcPct val="9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39687" lvl="0" marL="0" marR="0" rtl="0" algn="l">
              <a:lnSpc>
                <a:spcPct val="90000"/>
              </a:lnSpc>
              <a:spcBef>
                <a:spcPts val="50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If you will write the book, essay or take the photograph, you will be copyright owner. </a:t>
            </a:r>
          </a:p>
        </p:txBody>
      </p:sp>
      <p:sp>
        <p:nvSpPr>
          <p:cNvPr id="97" name="Shape 97"/>
          <p:cNvSpPr txBox="1"/>
          <p:nvPr/>
        </p:nvSpPr>
        <p:spPr>
          <a:xfrm>
            <a:off x="4503737" y="6430962"/>
            <a:ext cx="4537200" cy="331800"/>
          </a:xfrm>
          <a:prstGeom prst="rect">
            <a:avLst/>
          </a:prstGeom>
          <a:noFill/>
          <a:ln>
            <a:noFill/>
          </a:ln>
        </p:spPr>
        <p:txBody>
          <a:bodyPr anchorCtr="0" anchor="t" bIns="45700" lIns="91425" rIns="91425" wrap="square" tIns="45700">
            <a:noAutofit/>
          </a:bodyPr>
          <a:lstStyle/>
          <a:p>
            <a:pPr indent="-17462" lvl="0" marL="0" marR="0" rtl="0" algn="r">
              <a:lnSpc>
                <a:spcPct val="100000"/>
              </a:lnSpc>
              <a:spcBef>
                <a:spcPts val="0"/>
              </a:spcBef>
              <a:spcAft>
                <a:spcPts val="0"/>
              </a:spcAft>
              <a:buClr>
                <a:srgbClr val="898989"/>
              </a:buClr>
              <a:buSzPct val="25000"/>
              <a:buFont typeface="Calibri"/>
              <a:buNone/>
            </a:pPr>
            <a:r>
              <a:rPr b="0" i="0" lang="en-US" sz="1100" u="sng" cap="none" strike="noStrike">
                <a:solidFill>
                  <a:schemeClr val="hlink"/>
                </a:solidFill>
                <a:latin typeface="Calibri"/>
                <a:ea typeface="Calibri"/>
                <a:cs typeface="Calibri"/>
                <a:sym typeface="Calibri"/>
                <a:hlinkClick r:id="rId3"/>
              </a:rPr>
              <a:t>http://www.iponz.govt.nz/cms/copyright/what-is-copyright</a:t>
            </a:r>
            <a:r>
              <a:rPr b="0" i="0" lang="en-US" sz="1100" u="none" cap="none" strike="noStrike">
                <a:solidFill>
                  <a:srgbClr val="898989"/>
                </a:solidFill>
                <a:latin typeface="Calibri"/>
                <a:ea typeface="Calibri"/>
                <a:cs typeface="Calibri"/>
                <a:sym typeface="Calibri"/>
              </a:rPr>
              <a:t> </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ctrTitle"/>
          </p:nvPr>
        </p:nvSpPr>
        <p:spPr>
          <a:xfrm>
            <a:off x="468312" y="260350"/>
            <a:ext cx="7772400" cy="8652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Economic and Moral Rights</a:t>
            </a:r>
          </a:p>
        </p:txBody>
      </p:sp>
      <p:sp>
        <p:nvSpPr>
          <p:cNvPr id="103" name="Shape 103"/>
          <p:cNvSpPr txBox="1"/>
          <p:nvPr>
            <p:ph idx="1" type="subTitle"/>
          </p:nvPr>
        </p:nvSpPr>
        <p:spPr>
          <a:xfrm>
            <a:off x="468312" y="1412875"/>
            <a:ext cx="8280300" cy="1752600"/>
          </a:xfrm>
          <a:prstGeom prst="rect">
            <a:avLst/>
          </a:prstGeom>
          <a:noFill/>
          <a:ln>
            <a:noFill/>
          </a:ln>
        </p:spPr>
        <p:txBody>
          <a:bodyPr anchorCtr="0" anchor="t" bIns="45700" lIns="91425" rIns="91425" wrap="square" tIns="45700">
            <a:noAutofit/>
          </a:bodyPr>
          <a:lstStyle/>
          <a:p>
            <a:pPr indent="-39687" lvl="0" marL="0" marR="0" rtl="0" algn="l">
              <a:lnSpc>
                <a:spcPct val="80000"/>
              </a:lnSpc>
              <a:spcBef>
                <a:spcPts val="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Authors have </a:t>
            </a:r>
            <a:r>
              <a:rPr b="0" i="1" lang="en-US" sz="2500" u="none" cap="none" strike="noStrike">
                <a:solidFill>
                  <a:schemeClr val="dk1"/>
                </a:solidFill>
                <a:latin typeface="Calibri"/>
                <a:ea typeface="Calibri"/>
                <a:cs typeface="Calibri"/>
                <a:sym typeface="Calibri"/>
              </a:rPr>
              <a:t>economic rights </a:t>
            </a:r>
            <a:r>
              <a:rPr b="0" i="0" lang="en-US" sz="2500" u="none" cap="none" strike="noStrike">
                <a:solidFill>
                  <a:schemeClr val="dk1"/>
                </a:solidFill>
                <a:latin typeface="Calibri"/>
                <a:ea typeface="Calibri"/>
                <a:cs typeface="Calibri"/>
                <a:sym typeface="Calibri"/>
              </a:rPr>
              <a:t>(имущественные права):</a:t>
            </a:r>
          </a:p>
          <a:p>
            <a:pPr indent="-39687" lvl="0" marL="0" marR="0" rtl="0" algn="l">
              <a:lnSpc>
                <a:spcPct val="80000"/>
              </a:lnSpc>
              <a:spcBef>
                <a:spcPts val="500"/>
              </a:spcBef>
              <a:spcAft>
                <a:spcPts val="0"/>
              </a:spcAft>
              <a:buClr>
                <a:schemeClr val="dk1"/>
              </a:buClr>
              <a:buSzPct val="25000"/>
              <a:buFont typeface="Arial"/>
              <a:buNone/>
            </a:pPr>
            <a:r>
              <a:rPr b="1" i="0" lang="en-US" sz="2500" u="none" cap="none" strike="noStrike">
                <a:solidFill>
                  <a:schemeClr val="dk1"/>
                </a:solidFill>
                <a:latin typeface="Calibri"/>
                <a:ea typeface="Calibri"/>
                <a:cs typeface="Calibri"/>
                <a:sym typeface="Calibri"/>
              </a:rPr>
              <a:t>       -  Making copies</a:t>
            </a:r>
            <a:r>
              <a:rPr b="0" i="0" lang="en-US" sz="2500" u="none" cap="none" strike="noStrike">
                <a:solidFill>
                  <a:schemeClr val="dk1"/>
                </a:solidFill>
                <a:latin typeface="Calibri"/>
                <a:ea typeface="Calibri"/>
                <a:cs typeface="Calibri"/>
                <a:sym typeface="Calibri"/>
              </a:rPr>
              <a:t> (reproduce, scan, record, download and store)</a:t>
            </a:r>
          </a:p>
          <a:p>
            <a:pPr indent="-39687" lvl="0" marL="0" marR="0" rtl="0" algn="l">
              <a:lnSpc>
                <a:spcPct val="80000"/>
              </a:lnSpc>
              <a:spcBef>
                <a:spcPts val="500"/>
              </a:spcBef>
              <a:spcAft>
                <a:spcPts val="0"/>
              </a:spcAft>
              <a:buClr>
                <a:schemeClr val="dk1"/>
              </a:buClr>
              <a:buSzPct val="25000"/>
              <a:buFont typeface="Arial"/>
              <a:buNone/>
            </a:pPr>
            <a:r>
              <a:rPr b="1" i="0" lang="en-US" sz="2500" u="none" cap="none" strike="noStrike">
                <a:solidFill>
                  <a:schemeClr val="dk1"/>
                </a:solidFill>
                <a:latin typeface="Calibri"/>
                <a:ea typeface="Calibri"/>
                <a:cs typeface="Calibri"/>
                <a:sym typeface="Calibri"/>
              </a:rPr>
              <a:t>       -  Issuing copies to the public (</a:t>
            </a:r>
            <a:r>
              <a:rPr b="0" i="0" lang="en-US" sz="2500" u="none" cap="none" strike="noStrike">
                <a:solidFill>
                  <a:schemeClr val="dk1"/>
                </a:solidFill>
                <a:latin typeface="Calibri"/>
                <a:ea typeface="Calibri"/>
                <a:cs typeface="Calibri"/>
                <a:sym typeface="Calibri"/>
              </a:rPr>
              <a:t>publish or distribute, perform, radio and television broadcasting, internet webcasting)</a:t>
            </a:r>
          </a:p>
          <a:p>
            <a:pPr indent="-39687" lvl="0" marL="0" marR="0" rtl="0" algn="l">
              <a:lnSpc>
                <a:spcPct val="80000"/>
              </a:lnSpc>
              <a:spcBef>
                <a:spcPts val="500"/>
              </a:spcBef>
              <a:spcAft>
                <a:spcPts val="0"/>
              </a:spcAft>
              <a:buClr>
                <a:schemeClr val="dk1"/>
              </a:buClr>
              <a:buSzPct val="25000"/>
              <a:buFont typeface="Arial"/>
              <a:buNone/>
            </a:pPr>
            <a:r>
              <a:rPr b="1" i="0" lang="en-US" sz="2500" u="none" cap="none" strike="noStrike">
                <a:solidFill>
                  <a:schemeClr val="dk1"/>
                </a:solidFill>
                <a:latin typeface="Calibri"/>
                <a:ea typeface="Calibri"/>
                <a:cs typeface="Calibri"/>
                <a:sym typeface="Calibri"/>
              </a:rPr>
              <a:t>       - Adapting the work (</a:t>
            </a:r>
            <a:r>
              <a:rPr b="0" i="0" lang="en-US" sz="2500" u="none" cap="none" strike="noStrike">
                <a:solidFill>
                  <a:schemeClr val="dk1"/>
                </a:solidFill>
                <a:latin typeface="Calibri"/>
                <a:ea typeface="Calibri"/>
                <a:cs typeface="Calibri"/>
                <a:sym typeface="Calibri"/>
              </a:rPr>
              <a:t>translating the work from one language to another).</a:t>
            </a:r>
          </a:p>
          <a:p>
            <a:pPr indent="-39687" lvl="0" marL="0" marR="0" rtl="0" algn="l">
              <a:lnSpc>
                <a:spcPct val="8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39687" lvl="0" marL="0" marR="0" rtl="0" algn="l">
              <a:lnSpc>
                <a:spcPct val="80000"/>
              </a:lnSpc>
              <a:spcBef>
                <a:spcPts val="50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Authors have </a:t>
            </a:r>
            <a:r>
              <a:rPr b="0" i="1" lang="en-US" sz="2500" u="none" cap="none" strike="noStrike">
                <a:solidFill>
                  <a:schemeClr val="dk1"/>
                </a:solidFill>
                <a:latin typeface="Calibri"/>
                <a:ea typeface="Calibri"/>
                <a:cs typeface="Calibri"/>
                <a:sym typeface="Calibri"/>
              </a:rPr>
              <a:t>moral rights </a:t>
            </a:r>
            <a:r>
              <a:rPr b="0" i="0" lang="en-US" sz="2500" u="none" cap="none" strike="noStrike">
                <a:solidFill>
                  <a:schemeClr val="dk1"/>
                </a:solidFill>
                <a:latin typeface="Calibri"/>
                <a:ea typeface="Calibri"/>
                <a:cs typeface="Calibri"/>
                <a:sym typeface="Calibri"/>
              </a:rPr>
              <a:t>(неимущественные права):  </a:t>
            </a:r>
          </a:p>
          <a:p>
            <a:pPr indent="-39687" lvl="0" marL="0" marR="0" rtl="0" algn="l">
              <a:lnSpc>
                <a:spcPct val="80000"/>
              </a:lnSpc>
              <a:spcBef>
                <a:spcPts val="50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       - Authors have moral rights as </a:t>
            </a:r>
            <a:r>
              <a:rPr b="1" i="0" lang="en-US" sz="2500" u="none" cap="none" strike="noStrike">
                <a:solidFill>
                  <a:schemeClr val="dk1"/>
                </a:solidFill>
                <a:latin typeface="Calibri"/>
                <a:ea typeface="Calibri"/>
                <a:cs typeface="Calibri"/>
                <a:sym typeface="Calibri"/>
              </a:rPr>
              <a:t>to be identified as the author of the work</a:t>
            </a:r>
          </a:p>
          <a:p>
            <a:pPr indent="-39687" lvl="0" marL="0" marR="0" rtl="0" algn="l">
              <a:lnSpc>
                <a:spcPct val="80000"/>
              </a:lnSpc>
              <a:spcBef>
                <a:spcPts val="500"/>
              </a:spcBef>
              <a:spcAft>
                <a:spcPts val="0"/>
              </a:spcAft>
              <a:buClr>
                <a:schemeClr val="dk1"/>
              </a:buClr>
              <a:buSzPct val="25000"/>
              <a:buFont typeface="Arial"/>
              <a:buNone/>
            </a:pPr>
            <a:r>
              <a:rPr b="1" i="0" lang="en-US" sz="2500" u="none" cap="none" strike="noStrike">
                <a:solidFill>
                  <a:schemeClr val="dk1"/>
                </a:solidFill>
                <a:latin typeface="Calibri"/>
                <a:ea typeface="Calibri"/>
                <a:cs typeface="Calibri"/>
                <a:sym typeface="Calibri"/>
              </a:rPr>
              <a:t>       - Note: </a:t>
            </a:r>
            <a:r>
              <a:rPr b="0" i="0" lang="en-US" sz="2500" u="none" cap="none" strike="noStrike">
                <a:solidFill>
                  <a:schemeClr val="dk1"/>
                </a:solidFill>
                <a:latin typeface="Calibri"/>
                <a:ea typeface="Calibri"/>
                <a:cs typeface="Calibri"/>
                <a:sym typeface="Calibri"/>
              </a:rPr>
              <a:t>an Author can sell economic rights, however, moral rights will always remain with the original author</a:t>
            </a:r>
          </a:p>
          <a:p>
            <a:pPr indent="-39687" lvl="0" marL="0" marR="0" rtl="0" algn="l">
              <a:lnSpc>
                <a:spcPct val="8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39687" lvl="0" marL="0" marR="0" rtl="0" algn="l">
              <a:lnSpc>
                <a:spcPct val="8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39687" lvl="0" marL="0" marR="0" rtl="0" algn="l">
              <a:lnSpc>
                <a:spcPct val="8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12700" lvl="0" marL="0" marR="0" rtl="0" algn="ctr">
              <a:lnSpc>
                <a:spcPct val="80000"/>
              </a:lnSpc>
              <a:spcBef>
                <a:spcPts val="160"/>
              </a:spcBef>
              <a:spcAft>
                <a:spcPts val="0"/>
              </a:spcAft>
              <a:buClr>
                <a:srgbClr val="898989"/>
              </a:buClr>
              <a:buSzPct val="25000"/>
              <a:buFont typeface="Arial"/>
              <a:buNone/>
            </a:pPr>
            <a:r>
              <a:rPr b="0" i="0" lang="en-US" sz="800" u="none" cap="none" strike="noStrike">
                <a:solidFill>
                  <a:srgbClr val="898989"/>
                </a:solidFill>
                <a:latin typeface="Calibri"/>
                <a:ea typeface="Calibri"/>
                <a:cs typeface="Calibri"/>
                <a:sym typeface="Calibri"/>
              </a:rPr>
              <a:t> </a:t>
            </a:r>
          </a:p>
        </p:txBody>
      </p:sp>
      <p:sp>
        <p:nvSpPr>
          <p:cNvPr id="104" name="Shape 104"/>
          <p:cNvSpPr txBox="1"/>
          <p:nvPr/>
        </p:nvSpPr>
        <p:spPr>
          <a:xfrm>
            <a:off x="4067175" y="6489700"/>
            <a:ext cx="4897500" cy="288900"/>
          </a:xfrm>
          <a:prstGeom prst="rect">
            <a:avLst/>
          </a:prstGeom>
          <a:noFill/>
          <a:ln>
            <a:noFill/>
          </a:ln>
        </p:spPr>
        <p:txBody>
          <a:bodyPr anchorCtr="0" anchor="t" bIns="45700" lIns="91425" rIns="91425" wrap="square" tIns="45700">
            <a:noAutofit/>
          </a:bodyPr>
          <a:lstStyle/>
          <a:p>
            <a:pPr indent="-17462" lvl="0" marL="0" marR="0" rtl="0" algn="r">
              <a:lnSpc>
                <a:spcPct val="100000"/>
              </a:lnSpc>
              <a:spcBef>
                <a:spcPts val="0"/>
              </a:spcBef>
              <a:spcAft>
                <a:spcPts val="0"/>
              </a:spcAft>
              <a:buClr>
                <a:srgbClr val="A6A6A6"/>
              </a:buClr>
              <a:buSzPct val="25000"/>
              <a:buFont typeface="Calibri"/>
              <a:buNone/>
            </a:pPr>
            <a:r>
              <a:rPr b="0" i="0" lang="en-US" sz="1100" u="sng" cap="none" strike="noStrike">
                <a:solidFill>
                  <a:schemeClr val="hlink"/>
                </a:solidFill>
                <a:latin typeface="Calibri"/>
                <a:ea typeface="Calibri"/>
                <a:cs typeface="Calibri"/>
                <a:sym typeface="Calibri"/>
                <a:hlinkClick r:id="rId3"/>
              </a:rPr>
              <a:t>http://www.slideshare.net/crmwilson/copyright-in-online-resources-users</a:t>
            </a:r>
            <a:r>
              <a:rPr b="0" i="0" lang="en-US" sz="1100" u="none" cap="none" strike="noStrike">
                <a:solidFill>
                  <a:srgbClr val="A6A6A6"/>
                </a:solidFill>
                <a:latin typeface="Calibri"/>
                <a:ea typeface="Calibri"/>
                <a:cs typeface="Calibri"/>
                <a:sym typeface="Calibri"/>
              </a:rPr>
              <a:t>  </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ctrTitle"/>
          </p:nvPr>
        </p:nvSpPr>
        <p:spPr>
          <a:xfrm>
            <a:off x="1042987" y="404812"/>
            <a:ext cx="7772400" cy="14700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When does copyright expire?</a:t>
            </a:r>
          </a:p>
        </p:txBody>
      </p:sp>
      <p:sp>
        <p:nvSpPr>
          <p:cNvPr id="110" name="Shape 110"/>
          <p:cNvSpPr txBox="1"/>
          <p:nvPr>
            <p:ph idx="1" type="subTitle"/>
          </p:nvPr>
        </p:nvSpPr>
        <p:spPr>
          <a:xfrm>
            <a:off x="395287" y="2060575"/>
            <a:ext cx="8280300" cy="3240000"/>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chemeClr val="dk1"/>
              </a:buClr>
              <a:buSzPct val="100000"/>
              <a:buFont typeface="Noto Sans Symbols"/>
              <a:buChar char="❑"/>
            </a:pPr>
            <a:r>
              <a:rPr b="0" i="0" lang="en-US" sz="3200" u="none" cap="none" strike="noStrike">
                <a:solidFill>
                  <a:schemeClr val="dk1"/>
                </a:solidFill>
                <a:latin typeface="Calibri"/>
                <a:ea typeface="Calibri"/>
                <a:cs typeface="Calibri"/>
                <a:sym typeface="Calibri"/>
              </a:rPr>
              <a:t> 50 years after the death of the author under </a:t>
            </a:r>
            <a:r>
              <a:rPr b="1" i="0" lang="en-US" sz="3200" u="none" cap="none" strike="noStrike">
                <a:solidFill>
                  <a:schemeClr val="dk1"/>
                </a:solidFill>
                <a:latin typeface="Calibri"/>
                <a:ea typeface="Calibri"/>
                <a:cs typeface="Calibri"/>
                <a:sym typeface="Calibri"/>
              </a:rPr>
              <a:t>the Kyrgyz Republic Law</a:t>
            </a:r>
          </a:p>
          <a:p>
            <a:pPr indent="-508000" lvl="0" marL="457200" marR="0" rtl="0" algn="l">
              <a:lnSpc>
                <a:spcPct val="100000"/>
              </a:lnSpc>
              <a:spcBef>
                <a:spcPts val="640"/>
              </a:spcBef>
              <a:spcAft>
                <a:spcPts val="0"/>
              </a:spcAft>
              <a:buClr>
                <a:srgbClr val="888888"/>
              </a:buClr>
              <a:buSzPct val="25000"/>
              <a:buFont typeface="Arial"/>
              <a:buNone/>
            </a:pPr>
            <a:r>
              <a:t/>
            </a:r>
            <a:endParaRPr b="1" i="0" sz="3200" u="none" cap="none" strike="noStrike">
              <a:solidFill>
                <a:srgbClr val="7F7F7F"/>
              </a:solidFill>
              <a:latin typeface="Calibri"/>
              <a:ea typeface="Calibri"/>
              <a:cs typeface="Calibri"/>
              <a:sym typeface="Calibri"/>
            </a:endParaRPr>
          </a:p>
          <a:p>
            <a:pPr indent="-457200" lvl="0" marL="457200" marR="0" rtl="0" algn="l">
              <a:lnSpc>
                <a:spcPct val="100000"/>
              </a:lnSpc>
              <a:spcBef>
                <a:spcPts val="640"/>
              </a:spcBef>
              <a:spcAft>
                <a:spcPts val="0"/>
              </a:spcAft>
              <a:buClr>
                <a:schemeClr val="dk1"/>
              </a:buClr>
              <a:buSzPct val="100000"/>
              <a:buFont typeface="Noto Sans Symbols"/>
              <a:buChar char="❑"/>
            </a:pPr>
            <a:r>
              <a:rPr b="0" i="0" lang="en-US" sz="3200" u="none" cap="none" strike="noStrike">
                <a:solidFill>
                  <a:schemeClr val="dk1"/>
                </a:solidFill>
                <a:latin typeface="Calibri"/>
                <a:ea typeface="Calibri"/>
                <a:cs typeface="Calibri"/>
                <a:sym typeface="Calibri"/>
              </a:rPr>
              <a:t> 70 years after the death of the author under</a:t>
            </a:r>
            <a:r>
              <a:rPr b="1" i="0" lang="en-US" sz="3200" u="none" cap="none" strike="noStrike">
                <a:solidFill>
                  <a:schemeClr val="dk1"/>
                </a:solidFill>
                <a:latin typeface="Calibri"/>
                <a:ea typeface="Calibri"/>
                <a:cs typeface="Calibri"/>
                <a:sym typeface="Calibri"/>
              </a:rPr>
              <a:t> the United States Law</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ctrTitle"/>
          </p:nvPr>
        </p:nvSpPr>
        <p:spPr>
          <a:xfrm>
            <a:off x="539750" y="-100012"/>
            <a:ext cx="7772400" cy="1470000"/>
          </a:xfrm>
          <a:prstGeom prst="rect">
            <a:avLst/>
          </a:prstGeom>
          <a:noFill/>
          <a:ln>
            <a:noFill/>
          </a:ln>
        </p:spPr>
        <p:txBody>
          <a:bodyPr anchorCtr="0" anchor="ctr" bIns="45700" lIns="91425" rIns="91425" wrap="square" tIns="45700">
            <a:noAutofit/>
          </a:bodyPr>
          <a:lstStyle/>
          <a:p>
            <a:pPr indent="-6985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is Public Domain?</a:t>
            </a:r>
          </a:p>
        </p:txBody>
      </p:sp>
      <p:sp>
        <p:nvSpPr>
          <p:cNvPr id="117" name="Shape 117"/>
          <p:cNvSpPr txBox="1"/>
          <p:nvPr>
            <p:ph idx="1" type="subTitle"/>
          </p:nvPr>
        </p:nvSpPr>
        <p:spPr>
          <a:xfrm>
            <a:off x="539750" y="1196975"/>
            <a:ext cx="8280300" cy="51849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1" i="0" lang="en-US" sz="2200" u="none" cap="none" strike="noStrike">
                <a:solidFill>
                  <a:schemeClr val="dk1"/>
                </a:solidFill>
                <a:latin typeface="Calibri"/>
                <a:ea typeface="Calibri"/>
                <a:cs typeface="Calibri"/>
                <a:sym typeface="Calibri"/>
              </a:rPr>
              <a:t>The public domain </a:t>
            </a:r>
            <a:r>
              <a:rPr b="0" i="0" lang="en-US" sz="2200" u="none" cap="none" strike="noStrike">
                <a:solidFill>
                  <a:schemeClr val="dk1"/>
                </a:solidFill>
                <a:latin typeface="Calibri"/>
                <a:ea typeface="Calibri"/>
                <a:cs typeface="Calibri"/>
                <a:sym typeface="Calibri"/>
              </a:rPr>
              <a:t>is generally defined as consisting of works that are either ineligible for copyright protection or with expired copyrights</a:t>
            </a:r>
          </a:p>
          <a:p>
            <a:pPr indent="-342900" lvl="0" marL="342900" marR="0" rtl="0" algn="l">
              <a:lnSpc>
                <a:spcPct val="100000"/>
              </a:lnSpc>
              <a:spcBef>
                <a:spcPts val="440"/>
              </a:spcBef>
              <a:spcAft>
                <a:spcPts val="0"/>
              </a:spcAft>
              <a:buClr>
                <a:schemeClr val="dk1"/>
              </a:buClr>
              <a:buSzPct val="100000"/>
              <a:buFont typeface="Noto Sans Symbols"/>
              <a:buChar char="❑"/>
            </a:pPr>
            <a:r>
              <a:rPr b="0" i="0" lang="en-US" sz="2200" u="none" cap="none" strike="noStrike">
                <a:solidFill>
                  <a:schemeClr val="dk1"/>
                </a:solidFill>
                <a:latin typeface="Calibri"/>
                <a:ea typeface="Calibri"/>
                <a:cs typeface="Calibri"/>
                <a:sym typeface="Calibri"/>
              </a:rPr>
              <a:t>No permission whatsoever is needed to copy or use public domain works. </a:t>
            </a:r>
          </a:p>
          <a:p>
            <a:pPr indent="-342900" lvl="0" marL="342900" marR="0" rtl="0" algn="l">
              <a:lnSpc>
                <a:spcPct val="100000"/>
              </a:lnSpc>
              <a:spcBef>
                <a:spcPts val="440"/>
              </a:spcBef>
              <a:spcAft>
                <a:spcPts val="0"/>
              </a:spcAft>
              <a:buClr>
                <a:schemeClr val="dk1"/>
              </a:buClr>
              <a:buSzPct val="100000"/>
              <a:buFont typeface="Noto Sans Symbols"/>
              <a:buChar char="❑"/>
            </a:pPr>
            <a:r>
              <a:rPr b="0" i="0" lang="en-US" sz="2200" u="none" cap="none" strike="noStrike">
                <a:solidFill>
                  <a:schemeClr val="dk1"/>
                </a:solidFill>
                <a:latin typeface="Calibri"/>
                <a:ea typeface="Calibri"/>
                <a:cs typeface="Calibri"/>
                <a:sym typeface="Calibri"/>
              </a:rPr>
              <a:t>Public domain works and information represent some of the most critical information that faculty members and students rely upon. </a:t>
            </a:r>
          </a:p>
          <a:p>
            <a:pPr indent="-342900" lvl="0" marL="342900" marR="0" rtl="0" algn="l">
              <a:lnSpc>
                <a:spcPct val="100000"/>
              </a:lnSpc>
              <a:spcBef>
                <a:spcPts val="440"/>
              </a:spcBef>
              <a:spcAft>
                <a:spcPts val="0"/>
              </a:spcAft>
              <a:buClr>
                <a:schemeClr val="dk1"/>
              </a:buClr>
              <a:buSzPct val="100000"/>
              <a:buFont typeface="Noto Sans Symbols"/>
              <a:buChar char="❑"/>
            </a:pPr>
            <a:r>
              <a:rPr b="0" i="0" lang="en-US" sz="2200" u="none" cap="none" strike="noStrike">
                <a:solidFill>
                  <a:schemeClr val="dk1"/>
                </a:solidFill>
                <a:latin typeface="Calibri"/>
                <a:ea typeface="Calibri"/>
                <a:cs typeface="Calibri"/>
                <a:sym typeface="Calibri"/>
              </a:rPr>
              <a:t>Public domain works can serve as the foundation for new creative works and can be quoted extensively</a:t>
            </a:r>
          </a:p>
          <a:p>
            <a:pPr indent="-342900" lvl="0" marL="342900" marR="0" rtl="0" algn="l">
              <a:lnSpc>
                <a:spcPct val="100000"/>
              </a:lnSpc>
              <a:spcBef>
                <a:spcPts val="440"/>
              </a:spcBef>
              <a:spcAft>
                <a:spcPts val="0"/>
              </a:spcAft>
              <a:buClr>
                <a:schemeClr val="dk1"/>
              </a:buClr>
              <a:buSzPct val="100000"/>
              <a:buFont typeface="Noto Sans Symbols"/>
              <a:buChar char="❑"/>
            </a:pPr>
            <a:r>
              <a:rPr b="0" i="0" lang="en-US" sz="2200" u="none" cap="none" strike="noStrike">
                <a:solidFill>
                  <a:schemeClr val="dk1"/>
                </a:solidFill>
                <a:latin typeface="Calibri"/>
                <a:ea typeface="Calibri"/>
                <a:cs typeface="Calibri"/>
                <a:sym typeface="Calibri"/>
              </a:rPr>
              <a:t>Public domain works can also be copied and distributed to classes or digitized and placed on course Web pages without permission or paying royalties</a:t>
            </a:r>
            <a:r>
              <a:rPr b="0" i="0" lang="en-US" sz="2200" u="none" cap="none" strike="noStrike">
                <a:solidFill>
                  <a:srgbClr val="898989"/>
                </a:solidFill>
                <a:latin typeface="Calibri"/>
                <a:ea typeface="Calibri"/>
                <a:cs typeface="Calibri"/>
                <a:sym typeface="Calibri"/>
              </a:rPr>
              <a:t>.</a:t>
            </a:r>
          </a:p>
          <a:p>
            <a:pPr indent="-373062" lvl="0" marL="342900" marR="0" rtl="0" algn="l">
              <a:lnSpc>
                <a:spcPct val="100000"/>
              </a:lnSpc>
              <a:spcBef>
                <a:spcPts val="380"/>
              </a:spcBef>
              <a:spcAft>
                <a:spcPts val="0"/>
              </a:spcAft>
              <a:buClr>
                <a:srgbClr val="7F7F7F"/>
              </a:buClr>
              <a:buSzPct val="25000"/>
              <a:buFont typeface="Arial"/>
              <a:buNone/>
            </a:pPr>
            <a:r>
              <a:rPr b="0" i="0" lang="en-US" sz="1900" u="none" cap="none" strike="noStrike">
                <a:solidFill>
                  <a:srgbClr val="7F7F7F"/>
                </a:solidFill>
                <a:latin typeface="Calibri"/>
                <a:ea typeface="Calibri"/>
                <a:cs typeface="Calibri"/>
                <a:sym typeface="Calibri"/>
              </a:rPr>
              <a:t>                     </a:t>
            </a:r>
          </a:p>
          <a:p>
            <a:pPr indent="-373062" lvl="0" marL="342900" marR="0" rtl="0" algn="l">
              <a:lnSpc>
                <a:spcPct val="100000"/>
              </a:lnSpc>
              <a:spcBef>
                <a:spcPts val="380"/>
              </a:spcBef>
              <a:spcAft>
                <a:spcPts val="0"/>
              </a:spcAft>
              <a:buClr>
                <a:srgbClr val="A6A6A6"/>
              </a:buClr>
              <a:buSzPct val="25000"/>
              <a:buFont typeface="Arial"/>
              <a:buNone/>
            </a:pPr>
            <a:r>
              <a:rPr b="0" i="0" lang="en-US" sz="1900" u="sng" cap="none" strike="noStrike">
                <a:solidFill>
                  <a:schemeClr val="hlink"/>
                </a:solidFill>
                <a:latin typeface="Calibri"/>
                <a:ea typeface="Calibri"/>
                <a:cs typeface="Calibri"/>
                <a:sym typeface="Calibri"/>
                <a:hlinkClick r:id="rId3"/>
              </a:rPr>
              <a:t> </a:t>
            </a:r>
          </a:p>
        </p:txBody>
      </p:sp>
      <p:sp>
        <p:nvSpPr>
          <p:cNvPr id="118" name="Shape 118"/>
          <p:cNvSpPr txBox="1"/>
          <p:nvPr/>
        </p:nvSpPr>
        <p:spPr>
          <a:xfrm>
            <a:off x="4067175" y="6453187"/>
            <a:ext cx="4897500" cy="288900"/>
          </a:xfrm>
          <a:prstGeom prst="rect">
            <a:avLst/>
          </a:prstGeom>
          <a:noFill/>
          <a:ln>
            <a:noFill/>
          </a:ln>
        </p:spPr>
        <p:txBody>
          <a:bodyPr anchorCtr="0" anchor="t" bIns="45700" lIns="91425" rIns="91425" wrap="square" tIns="45700">
            <a:noAutofit/>
          </a:bodyPr>
          <a:lstStyle/>
          <a:p>
            <a:pPr indent="-17462" lvl="0" marL="0" marR="0" rtl="0" algn="r">
              <a:lnSpc>
                <a:spcPct val="100000"/>
              </a:lnSpc>
              <a:spcBef>
                <a:spcPts val="0"/>
              </a:spcBef>
              <a:spcAft>
                <a:spcPts val="0"/>
              </a:spcAft>
              <a:buClr>
                <a:srgbClr val="A6A6A6"/>
              </a:buClr>
              <a:buSzPct val="25000"/>
              <a:buFont typeface="Calibri"/>
              <a:buNone/>
            </a:pPr>
            <a:r>
              <a:rPr b="0" i="0" lang="en-US" sz="1100" u="sng" cap="none" strike="noStrike">
                <a:solidFill>
                  <a:schemeClr val="hlink"/>
                </a:solidFill>
                <a:latin typeface="Calibri"/>
                <a:ea typeface="Calibri"/>
                <a:cs typeface="Calibri"/>
                <a:sym typeface="Calibri"/>
                <a:hlinkClick r:id="rId4"/>
              </a:rPr>
              <a:t>http://copyright.universityofcalifornia.edu/publicdomain.html</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ctrTitle"/>
          </p:nvPr>
        </p:nvSpPr>
        <p:spPr>
          <a:xfrm>
            <a:off x="323850" y="115887"/>
            <a:ext cx="8348700" cy="966900"/>
          </a:xfrm>
          <a:prstGeom prst="rect">
            <a:avLst/>
          </a:prstGeom>
          <a:noFill/>
          <a:ln>
            <a:noFill/>
          </a:ln>
        </p:spPr>
        <p:txBody>
          <a:bodyPr anchorCtr="0" anchor="ctr" bIns="45700" lIns="91425" rIns="91425" wrap="square" tIns="45700">
            <a:noAutofit/>
          </a:bodyPr>
          <a:lstStyle/>
          <a:p>
            <a:pPr indent="-49212" lvl="0" marL="0" marR="0" rtl="0" algn="ctr">
              <a:lnSpc>
                <a:spcPct val="100000"/>
              </a:lnSpc>
              <a:spcBef>
                <a:spcPts val="0"/>
              </a:spcBef>
              <a:spcAft>
                <a:spcPts val="0"/>
              </a:spcAft>
              <a:buClr>
                <a:schemeClr val="dk1"/>
              </a:buClr>
              <a:buSzPct val="25000"/>
              <a:buFont typeface="Calibri"/>
              <a:buNone/>
            </a:pPr>
            <a:r>
              <a:rPr b="0" i="0" lang="en-US" sz="3100" u="none" cap="none" strike="noStrike">
                <a:solidFill>
                  <a:schemeClr val="dk1"/>
                </a:solidFill>
                <a:latin typeface="Calibri"/>
                <a:ea typeface="Calibri"/>
                <a:cs typeface="Calibri"/>
                <a:sym typeface="Calibri"/>
              </a:rPr>
              <a:t>What types of works make up the public domain?</a:t>
            </a:r>
          </a:p>
        </p:txBody>
      </p:sp>
      <p:sp>
        <p:nvSpPr>
          <p:cNvPr id="124" name="Shape 124"/>
          <p:cNvSpPr txBox="1"/>
          <p:nvPr>
            <p:ph idx="1" type="subTitle"/>
          </p:nvPr>
        </p:nvSpPr>
        <p:spPr>
          <a:xfrm>
            <a:off x="520700" y="1271587"/>
            <a:ext cx="8424900" cy="53991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 Ideas and facts</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 Works with expired copyrights</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 Works governed by early copyright statutes that failed to meet the requirements for copyright protection, i.e., notice, registration, and renewal requirements </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U.S. government works (projects written by non-government authors with federal funding may be copyright protected</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Scientific principles, theorems, mathematical formulae, laws of nature</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Scientific and other research methodologies, statistical techniques and educational processes</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Laws, regulations, judicial opinions, government documents and legislative reports</a:t>
            </a:r>
          </a:p>
          <a:p>
            <a:pPr indent="-342900" lvl="0" marL="342900" marR="0" rtl="0" algn="l">
              <a:lnSpc>
                <a:spcPct val="100000"/>
              </a:lnSpc>
              <a:spcBef>
                <a:spcPts val="380"/>
              </a:spcBef>
              <a:spcAft>
                <a:spcPts val="0"/>
              </a:spcAft>
              <a:buClr>
                <a:schemeClr val="dk1"/>
              </a:buClr>
              <a:buSzPct val="100000"/>
              <a:buFont typeface="Noto Sans Symbols"/>
              <a:buChar char="❑"/>
            </a:pPr>
            <a:r>
              <a:rPr b="0" i="0" lang="en-US" sz="1900" u="none" cap="none" strike="noStrike">
                <a:solidFill>
                  <a:schemeClr val="dk1"/>
                </a:solidFill>
                <a:latin typeface="Calibri"/>
                <a:ea typeface="Calibri"/>
                <a:cs typeface="Calibri"/>
                <a:sym typeface="Calibri"/>
              </a:rPr>
              <a:t>Words, names, numbers, symbols, signs, rules of grammar and diction, and punctuation</a:t>
            </a:r>
          </a:p>
          <a:p>
            <a:pPr indent="-373062" lvl="0" marL="342900" marR="0" rtl="0" algn="l">
              <a:lnSpc>
                <a:spcPct val="100000"/>
              </a:lnSpc>
              <a:spcBef>
                <a:spcPts val="380"/>
              </a:spcBef>
              <a:spcAft>
                <a:spcPts val="0"/>
              </a:spcAft>
              <a:buClr>
                <a:srgbClr val="888888"/>
              </a:buClr>
              <a:buSzPct val="25000"/>
              <a:buFont typeface="Arial"/>
              <a:buNone/>
            </a:pPr>
            <a:r>
              <a:t/>
            </a:r>
            <a:endParaRPr b="0" i="0" sz="1900" u="none" cap="none" strike="noStrike">
              <a:solidFill>
                <a:schemeClr val="dk1"/>
              </a:solidFill>
              <a:latin typeface="Calibri"/>
              <a:ea typeface="Calibri"/>
              <a:cs typeface="Calibri"/>
              <a:sym typeface="Calibri"/>
            </a:endParaRPr>
          </a:p>
          <a:p>
            <a:pPr indent="-373062" lvl="0" marL="342900" marR="0" rtl="0" algn="l">
              <a:lnSpc>
                <a:spcPct val="100000"/>
              </a:lnSpc>
              <a:spcBef>
                <a:spcPts val="380"/>
              </a:spcBef>
              <a:spcAft>
                <a:spcPts val="0"/>
              </a:spcAft>
              <a:buClr>
                <a:srgbClr val="888888"/>
              </a:buClr>
              <a:buSzPct val="25000"/>
              <a:buFont typeface="Arial"/>
              <a:buNone/>
            </a:pPr>
            <a:r>
              <a:t/>
            </a:r>
            <a:endParaRPr b="0" i="0" sz="1900" u="none" cap="none" strike="noStrike">
              <a:solidFill>
                <a:schemeClr val="dk1"/>
              </a:solidFill>
              <a:latin typeface="Calibri"/>
              <a:ea typeface="Calibri"/>
              <a:cs typeface="Calibri"/>
              <a:sym typeface="Calibri"/>
            </a:endParaRPr>
          </a:p>
          <a:p>
            <a:pPr indent="-373062" lvl="0" marL="342900" marR="0" rtl="0" algn="l">
              <a:lnSpc>
                <a:spcPct val="100000"/>
              </a:lnSpc>
              <a:spcBef>
                <a:spcPts val="380"/>
              </a:spcBef>
              <a:spcAft>
                <a:spcPts val="0"/>
              </a:spcAft>
              <a:buClr>
                <a:schemeClr val="dk1"/>
              </a:buClr>
              <a:buSzPct val="25000"/>
              <a:buFont typeface="Arial"/>
              <a:buNone/>
            </a:pPr>
            <a:r>
              <a:rPr b="0" i="0" lang="en-US" sz="1900" u="none" cap="none" strike="noStrike">
                <a:solidFill>
                  <a:schemeClr val="dk1"/>
                </a:solidFill>
                <a:latin typeface="Calibri"/>
                <a:ea typeface="Calibri"/>
                <a:cs typeface="Calibri"/>
                <a:sym typeface="Calibri"/>
              </a:rPr>
              <a:t>                               </a:t>
            </a:r>
          </a:p>
        </p:txBody>
      </p:sp>
      <p:sp>
        <p:nvSpPr>
          <p:cNvPr id="125" name="Shape 125"/>
          <p:cNvSpPr txBox="1"/>
          <p:nvPr/>
        </p:nvSpPr>
        <p:spPr>
          <a:xfrm>
            <a:off x="4073525" y="6526212"/>
            <a:ext cx="4897500" cy="288900"/>
          </a:xfrm>
          <a:prstGeom prst="rect">
            <a:avLst/>
          </a:prstGeom>
          <a:noFill/>
          <a:ln>
            <a:noFill/>
          </a:ln>
        </p:spPr>
        <p:txBody>
          <a:bodyPr anchorCtr="0" anchor="t" bIns="45700" lIns="91425" rIns="91425" wrap="square" tIns="45700">
            <a:noAutofit/>
          </a:bodyPr>
          <a:lstStyle/>
          <a:p>
            <a:pPr indent="-17462" lvl="0" marL="0" marR="0" rtl="0" algn="r">
              <a:lnSpc>
                <a:spcPct val="100000"/>
              </a:lnSpc>
              <a:spcBef>
                <a:spcPts val="0"/>
              </a:spcBef>
              <a:spcAft>
                <a:spcPts val="0"/>
              </a:spcAft>
              <a:buClr>
                <a:srgbClr val="A6A6A6"/>
              </a:buClr>
              <a:buSzPct val="25000"/>
              <a:buFont typeface="Calibri"/>
              <a:buNone/>
            </a:pPr>
            <a:r>
              <a:rPr b="0" i="0" lang="en-US" sz="1100" u="sng" cap="none" strike="noStrike">
                <a:solidFill>
                  <a:schemeClr val="hlink"/>
                </a:solidFill>
                <a:latin typeface="Calibri"/>
                <a:ea typeface="Calibri"/>
                <a:cs typeface="Calibri"/>
                <a:sym typeface="Calibri"/>
                <a:hlinkClick r:id="rId3"/>
              </a:rPr>
              <a:t>http://copyright.universityofcalifornia.edu/publicdomain.html</a:t>
            </a:r>
            <a:r>
              <a:rPr b="0" i="0" lang="en-US" sz="1100" u="none" cap="none" strike="noStrike">
                <a:solidFill>
                  <a:srgbClr val="A6A6A6"/>
                </a:solidFill>
                <a:latin typeface="Calibri"/>
                <a:ea typeface="Calibri"/>
                <a:cs typeface="Calibri"/>
                <a:sym typeface="Calibri"/>
              </a:rPr>
              <a:t> </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ctrTitle"/>
          </p:nvPr>
        </p:nvSpPr>
        <p:spPr>
          <a:xfrm>
            <a:off x="684212" y="260350"/>
            <a:ext cx="7772400" cy="1008000"/>
          </a:xfrm>
          <a:prstGeom prst="rect">
            <a:avLst/>
          </a:prstGeom>
          <a:noFill/>
          <a:ln>
            <a:noFill/>
          </a:ln>
        </p:spPr>
        <p:txBody>
          <a:bodyPr anchorCtr="0" anchor="ctr" bIns="45700" lIns="91425" rIns="91425" wrap="square" tIns="45700">
            <a:noAutofit/>
          </a:bodyPr>
          <a:lstStyle/>
          <a:p>
            <a:pPr indent="-55562" lvl="0" marL="0" marR="0" rtl="0" algn="ctr">
              <a:lnSpc>
                <a:spcPct val="100000"/>
              </a:lnSpc>
              <a:spcBef>
                <a:spcPts val="0"/>
              </a:spcBef>
              <a:spcAft>
                <a:spcPts val="0"/>
              </a:spcAft>
              <a:buClr>
                <a:schemeClr val="dk1"/>
              </a:buClr>
              <a:buSzPct val="25000"/>
              <a:buFont typeface="Calibri"/>
              <a:buNone/>
            </a:pPr>
            <a:r>
              <a:rPr b="0" i="0" lang="en-US" sz="3500" u="none" cap="none" strike="noStrike">
                <a:solidFill>
                  <a:schemeClr val="dk1"/>
                </a:solidFill>
                <a:latin typeface="Calibri"/>
                <a:ea typeface="Calibri"/>
                <a:cs typeface="Calibri"/>
                <a:sym typeface="Calibri"/>
              </a:rPr>
              <a:t>Exceptions and Limitations to Copyright</a:t>
            </a:r>
          </a:p>
        </p:txBody>
      </p:sp>
      <p:sp>
        <p:nvSpPr>
          <p:cNvPr id="131" name="Shape 131"/>
          <p:cNvSpPr txBox="1"/>
          <p:nvPr>
            <p:ph idx="1" type="subTitle"/>
          </p:nvPr>
        </p:nvSpPr>
        <p:spPr>
          <a:xfrm>
            <a:off x="468312" y="1700212"/>
            <a:ext cx="8353500" cy="44655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Fair Use is an important right to use copyrighted works at the University. </a:t>
            </a:r>
          </a:p>
          <a:p>
            <a:pPr indent="-342900" lvl="0" marL="342900" marR="0" rtl="0" algn="l">
              <a:lnSpc>
                <a:spcPct val="100000"/>
              </a:lnSpc>
              <a:spcBef>
                <a:spcPts val="50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Fair Use is a limitation and exception to the exclusive right granted by copyright law to the author of a creative work. </a:t>
            </a:r>
          </a:p>
          <a:p>
            <a:pPr indent="-342900" lvl="0" marL="342900" marR="0" rtl="0" algn="l">
              <a:lnSpc>
                <a:spcPct val="100000"/>
              </a:lnSpc>
              <a:spcBef>
                <a:spcPts val="500"/>
              </a:spcBef>
              <a:spcAft>
                <a:spcPts val="0"/>
              </a:spcAft>
              <a:buClr>
                <a:schemeClr val="dk1"/>
              </a:buClr>
              <a:buSzPct val="100000"/>
              <a:buFont typeface="Noto Sans Symbols"/>
              <a:buChar char="❑"/>
            </a:pPr>
            <a:r>
              <a:rPr b="0" i="0" lang="en-US" sz="2500" u="none" cap="none" strike="noStrike">
                <a:solidFill>
                  <a:schemeClr val="dk1"/>
                </a:solidFill>
                <a:latin typeface="Calibri"/>
                <a:ea typeface="Calibri"/>
                <a:cs typeface="Calibri"/>
                <a:sym typeface="Calibri"/>
              </a:rPr>
              <a:t> Section 107 of the U.S. Copyright Law permits Fair Use copying for certain purposes. Fair Use can allow you to quote, scan, copy, share and make many other common uses of protected works for research and private study, scholarship, and teaching.</a:t>
            </a:r>
          </a:p>
          <a:p>
            <a:pPr indent="-382587" lvl="0" marL="342900" marR="0" rtl="0" algn="l">
              <a:lnSpc>
                <a:spcPct val="100000"/>
              </a:lnSpc>
              <a:spcBef>
                <a:spcPts val="500"/>
              </a:spcBef>
              <a:spcAft>
                <a:spcPts val="0"/>
              </a:spcAft>
              <a:buClr>
                <a:schemeClr val="dk1"/>
              </a:buClr>
              <a:buSzPct val="25000"/>
              <a:buFont typeface="Arial"/>
              <a:buNone/>
            </a:pPr>
            <a:r>
              <a:rPr b="0" i="0" lang="en-US" sz="2500" u="none" cap="none" strike="noStrike">
                <a:solidFill>
                  <a:schemeClr val="dk1"/>
                </a:solidFill>
                <a:latin typeface="Calibri"/>
                <a:ea typeface="Calibri"/>
                <a:cs typeface="Calibri"/>
                <a:sym typeface="Calibri"/>
              </a:rPr>
              <a:t>                      </a:t>
            </a:r>
          </a:p>
          <a:p>
            <a:pPr indent="-382587" lvl="0" marL="342900" marR="0" rtl="0" algn="l">
              <a:lnSpc>
                <a:spcPct val="10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382587" lvl="0" marL="342900" marR="0" rtl="0" algn="l">
              <a:lnSpc>
                <a:spcPct val="100000"/>
              </a:lnSpc>
              <a:spcBef>
                <a:spcPts val="500"/>
              </a:spcBef>
              <a:spcAft>
                <a:spcPts val="0"/>
              </a:spcAft>
              <a:buClr>
                <a:srgbClr val="888888"/>
              </a:buClr>
              <a:buSzPct val="25000"/>
              <a:buFont typeface="Arial"/>
              <a:buNone/>
            </a:pPr>
            <a:r>
              <a:t/>
            </a:r>
            <a:endParaRPr b="0" i="0" sz="2500" u="none" cap="none" strike="noStrike">
              <a:solidFill>
                <a:schemeClr val="dk1"/>
              </a:solidFill>
              <a:latin typeface="Calibri"/>
              <a:ea typeface="Calibri"/>
              <a:cs typeface="Calibri"/>
              <a:sym typeface="Calibri"/>
            </a:endParaRPr>
          </a:p>
          <a:p>
            <a:pPr indent="-381000" lvl="0" marL="342900" marR="0" rtl="0" algn="l">
              <a:lnSpc>
                <a:spcPct val="100000"/>
              </a:lnSpc>
              <a:spcBef>
                <a:spcPts val="480"/>
              </a:spcBef>
              <a:spcAft>
                <a:spcPts val="0"/>
              </a:spcAft>
              <a:buClr>
                <a:srgbClr val="888888"/>
              </a:buClr>
              <a:buSzPct val="25000"/>
              <a:buFont typeface="Arial"/>
              <a:buNone/>
            </a:pPr>
            <a:r>
              <a:t/>
            </a:r>
            <a:endParaRPr b="0" i="0" sz="2400" u="none" cap="none" strike="noStrike">
              <a:solidFill>
                <a:schemeClr val="dk1"/>
              </a:solidFill>
              <a:latin typeface="Calibri"/>
              <a:ea typeface="Calibri"/>
              <a:cs typeface="Calibri"/>
              <a:sym typeface="Calibri"/>
            </a:endParaRPr>
          </a:p>
          <a:p>
            <a:pPr indent="-381000" lvl="0" marL="342900" marR="0" rtl="0" algn="l">
              <a:lnSpc>
                <a:spcPct val="100000"/>
              </a:lnSpc>
              <a:spcBef>
                <a:spcPts val="480"/>
              </a:spcBef>
              <a:spcAft>
                <a:spcPts val="0"/>
              </a:spcAft>
              <a:buClr>
                <a:srgbClr val="888888"/>
              </a:buClr>
              <a:buSzPct val="25000"/>
              <a:buFont typeface="Arial"/>
              <a:buNone/>
            </a:pPr>
            <a:r>
              <a:t/>
            </a:r>
            <a:endParaRPr b="0" i="0" sz="2400" u="none" cap="none" strike="noStrike">
              <a:solidFill>
                <a:schemeClr val="dk1"/>
              </a:solidFill>
              <a:latin typeface="Calibri"/>
              <a:ea typeface="Calibri"/>
              <a:cs typeface="Calibri"/>
              <a:sym typeface="Calibri"/>
            </a:endParaRPr>
          </a:p>
          <a:p>
            <a:pPr indent="-38100" lvl="0" marL="0" marR="0" rtl="0" algn="ctr">
              <a:lnSpc>
                <a:spcPct val="100000"/>
              </a:lnSpc>
              <a:spcBef>
                <a:spcPts val="480"/>
              </a:spcBef>
              <a:spcAft>
                <a:spcPts val="0"/>
              </a:spcAft>
              <a:buClr>
                <a:srgbClr val="888888"/>
              </a:buClr>
              <a:buSzPct val="25000"/>
              <a:buFont typeface="Arial"/>
              <a:buNone/>
            </a:pPr>
            <a:r>
              <a:t/>
            </a:r>
            <a:endParaRPr b="0" i="0" sz="2400" u="none" cap="none" strike="noStrike">
              <a:solidFill>
                <a:schemeClr val="dk1"/>
              </a:solidFill>
              <a:latin typeface="Calibri"/>
              <a:ea typeface="Calibri"/>
              <a:cs typeface="Calibri"/>
              <a:sym typeface="Calibri"/>
            </a:endParaRPr>
          </a:p>
        </p:txBody>
      </p:sp>
      <p:sp>
        <p:nvSpPr>
          <p:cNvPr id="132" name="Shape 132"/>
          <p:cNvSpPr txBox="1"/>
          <p:nvPr/>
        </p:nvSpPr>
        <p:spPr>
          <a:xfrm>
            <a:off x="4140200" y="6381750"/>
            <a:ext cx="4896000" cy="288900"/>
          </a:xfrm>
          <a:prstGeom prst="rect">
            <a:avLst/>
          </a:prstGeom>
          <a:noFill/>
          <a:ln>
            <a:noFill/>
          </a:ln>
        </p:spPr>
        <p:txBody>
          <a:bodyPr anchorCtr="0" anchor="t" bIns="45700" lIns="91425" rIns="91425" wrap="square" tIns="45700">
            <a:noAutofit/>
          </a:bodyPr>
          <a:lstStyle/>
          <a:p>
            <a:pPr indent="-17462" lvl="0" marL="0" marR="0" rtl="0" algn="r">
              <a:lnSpc>
                <a:spcPct val="100000"/>
              </a:lnSpc>
              <a:spcBef>
                <a:spcPts val="0"/>
              </a:spcBef>
              <a:spcAft>
                <a:spcPts val="0"/>
              </a:spcAft>
              <a:buClr>
                <a:schemeClr val="dk1"/>
              </a:buClr>
              <a:buSzPct val="25000"/>
              <a:buFont typeface="Calibri"/>
              <a:buNone/>
            </a:pPr>
            <a:r>
              <a:rPr b="0" i="0" lang="en-US" sz="1100" u="none" cap="none" strike="noStrike">
                <a:solidFill>
                  <a:schemeClr val="dk1"/>
                </a:solidFill>
                <a:latin typeface="Calibri"/>
                <a:ea typeface="Calibri"/>
                <a:cs typeface="Calibri"/>
                <a:sym typeface="Calibri"/>
              </a:rPr>
              <a:t>http://www.copyright.gov/title17/92chap1.html#107/</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ctrTitle"/>
          </p:nvPr>
        </p:nvSpPr>
        <p:spPr>
          <a:xfrm>
            <a:off x="323850" y="333375"/>
            <a:ext cx="8496300" cy="2232000"/>
          </a:xfrm>
          <a:prstGeom prst="rect">
            <a:avLst/>
          </a:prstGeom>
          <a:noFill/>
          <a:ln>
            <a:noFill/>
          </a:ln>
        </p:spPr>
        <p:txBody>
          <a:bodyPr anchorCtr="0" anchor="ctr" bIns="45700" lIns="91425" rIns="91425" wrap="square" tIns="45700">
            <a:noAutofit/>
          </a:bodyPr>
          <a:lstStyle/>
          <a:p>
            <a:pPr indent="-52387" lvl="0" marL="0" marR="0" rtl="0" algn="ctr">
              <a:lnSpc>
                <a:spcPct val="100000"/>
              </a:lnSpc>
              <a:spcBef>
                <a:spcPts val="0"/>
              </a:spcBef>
              <a:spcAft>
                <a:spcPts val="0"/>
              </a:spcAft>
              <a:buClr>
                <a:schemeClr val="dk1"/>
              </a:buClr>
              <a:buSzPct val="25000"/>
              <a:buFont typeface="Calibri"/>
              <a:buNone/>
            </a:pPr>
            <a:r>
              <a:rPr b="0" i="0" lang="en-US" sz="3300" u="none" cap="none" strike="noStrike">
                <a:solidFill>
                  <a:schemeClr val="dk1"/>
                </a:solidFill>
                <a:latin typeface="Calibri"/>
                <a:ea typeface="Calibri"/>
                <a:cs typeface="Calibri"/>
                <a:sym typeface="Calibri"/>
              </a:rPr>
              <a:t>Fair Use in the Kyrgyz Republic Legislation</a:t>
            </a:r>
            <a:br>
              <a:rPr b="0" i="0" lang="en-US" sz="3300" u="none" cap="none" strike="noStrike">
                <a:solidFill>
                  <a:schemeClr val="dk1"/>
                </a:solidFill>
                <a:latin typeface="Calibri"/>
                <a:ea typeface="Calibri"/>
                <a:cs typeface="Calibri"/>
                <a:sym typeface="Calibri"/>
              </a:rPr>
            </a:br>
            <a:r>
              <a:rPr b="0" i="0" lang="en-US" sz="2600" u="none" cap="none" strike="noStrike">
                <a:solidFill>
                  <a:schemeClr val="dk1"/>
                </a:solidFill>
                <a:latin typeface="Calibri"/>
                <a:ea typeface="Calibri"/>
                <a:cs typeface="Calibri"/>
                <a:sym typeface="Calibri"/>
              </a:rPr>
              <a:t>Exceptions and Limitations                                                                   </a:t>
            </a:r>
            <a:r>
              <a:rPr b="0" i="0" lang="en-US" sz="1700" u="none" cap="none" strike="noStrike">
                <a:solidFill>
                  <a:schemeClr val="dk1"/>
                </a:solidFill>
                <a:latin typeface="Calibri"/>
                <a:ea typeface="Calibri"/>
                <a:cs typeface="Calibri"/>
                <a:sym typeface="Calibri"/>
              </a:rPr>
              <a:t>Law of the Kyrgyz Republic</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On Copyright and </a:t>
            </a:r>
            <a:r>
              <a:rPr b="0" i="0" lang="en-US" sz="1800" u="none" cap="none" strike="noStrike">
                <a:solidFill>
                  <a:schemeClr val="dk1"/>
                </a:solidFill>
                <a:latin typeface="Calibri"/>
                <a:ea typeface="Calibri"/>
                <a:cs typeface="Calibri"/>
                <a:sym typeface="Calibri"/>
              </a:rPr>
              <a:t>Neighboring</a:t>
            </a:r>
            <a:r>
              <a:rPr b="0" i="0" lang="en-US" sz="1700" u="none" cap="none" strike="noStrike">
                <a:solidFill>
                  <a:schemeClr val="dk1"/>
                </a:solidFill>
                <a:latin typeface="Calibri"/>
                <a:ea typeface="Calibri"/>
                <a:cs typeface="Calibri"/>
                <a:sym typeface="Calibri"/>
              </a:rPr>
              <a:t> Rights = </a:t>
            </a:r>
            <a:br>
              <a:rPr b="0" i="0" lang="en-US" sz="1700" u="none" cap="none" strike="noStrike">
                <a:solidFill>
                  <a:schemeClr val="dk1"/>
                </a:solidFill>
                <a:latin typeface="Calibri"/>
                <a:ea typeface="Calibri"/>
                <a:cs typeface="Calibri"/>
                <a:sym typeface="Calibri"/>
              </a:rPr>
            </a:br>
            <a:r>
              <a:rPr b="0" i="0" lang="en-US" sz="1700" u="none" cap="none" strike="noStrike">
                <a:solidFill>
                  <a:schemeClr val="dk1"/>
                </a:solidFill>
                <a:latin typeface="Calibri"/>
                <a:ea typeface="Calibri"/>
                <a:cs typeface="Calibri"/>
                <a:sym typeface="Calibri"/>
              </a:rPr>
              <a:t>Закон Кыргызской Республики «Об авторском праве и смежных правах» </a:t>
            </a:r>
            <a:br>
              <a:rPr b="0" i="0" lang="en-US" sz="1700" u="none" cap="none" strike="noStrike">
                <a:solidFill>
                  <a:schemeClr val="dk1"/>
                </a:solidFill>
                <a:latin typeface="Calibri"/>
                <a:ea typeface="Calibri"/>
                <a:cs typeface="Calibri"/>
                <a:sym typeface="Calibri"/>
              </a:rPr>
            </a:br>
            <a:r>
              <a:rPr b="0" i="0" lang="en-US" sz="1700" u="sng" cap="none" strike="noStrike">
                <a:solidFill>
                  <a:schemeClr val="hlink"/>
                </a:solidFill>
                <a:latin typeface="Calibri"/>
                <a:ea typeface="Calibri"/>
                <a:cs typeface="Calibri"/>
                <a:sym typeface="Calibri"/>
                <a:hlinkClick r:id="rId3"/>
              </a:rPr>
              <a:t>http://patent.kg/</a:t>
            </a:r>
            <a:r>
              <a:rPr b="0" i="0" lang="en-US" sz="1700" u="none" cap="none" strike="noStrike">
                <a:solidFill>
                  <a:srgbClr val="7F7F7F"/>
                </a:solidFill>
                <a:latin typeface="Calibri"/>
                <a:ea typeface="Calibri"/>
                <a:cs typeface="Calibri"/>
                <a:sym typeface="Calibri"/>
              </a:rPr>
              <a:t> </a:t>
            </a:r>
            <a:br>
              <a:rPr b="0" i="0" lang="en-US" sz="1800" u="none" cap="none" strike="noStrike">
                <a:solidFill>
                  <a:srgbClr val="7F7F7F"/>
                </a:solidFill>
                <a:latin typeface="Calibri"/>
                <a:ea typeface="Calibri"/>
                <a:cs typeface="Calibri"/>
                <a:sym typeface="Calibri"/>
              </a:rPr>
            </a:br>
          </a:p>
        </p:txBody>
      </p:sp>
      <p:sp>
        <p:nvSpPr>
          <p:cNvPr id="138" name="Shape 138"/>
          <p:cNvSpPr txBox="1"/>
          <p:nvPr>
            <p:ph idx="1" type="subTitle"/>
          </p:nvPr>
        </p:nvSpPr>
        <p:spPr>
          <a:xfrm>
            <a:off x="323850" y="2565400"/>
            <a:ext cx="8424900" cy="5040300"/>
          </a:xfrm>
          <a:prstGeom prst="rect">
            <a:avLst/>
          </a:prstGeom>
          <a:noFill/>
          <a:ln>
            <a:noFill/>
          </a:ln>
        </p:spPr>
        <p:txBody>
          <a:bodyPr anchorCtr="0" anchor="t" bIns="45700" lIns="91425" rIns="91425" wrap="square" tIns="45700">
            <a:noAutofit/>
          </a:bodyPr>
          <a:lstStyle/>
          <a:p>
            <a:pPr indent="-26987" lvl="0" marL="0" marR="0" rtl="0" algn="l">
              <a:lnSpc>
                <a:spcPct val="100000"/>
              </a:lnSpc>
              <a:spcBef>
                <a:spcPts val="0"/>
              </a:spcBef>
              <a:spcAft>
                <a:spcPts val="0"/>
              </a:spcAft>
              <a:buClr>
                <a:schemeClr val="dk1"/>
              </a:buClr>
              <a:buSzPct val="25000"/>
              <a:buFont typeface="Arial"/>
              <a:buNone/>
            </a:pPr>
            <a:r>
              <a:rPr b="1" i="0" lang="en-US" sz="1700" u="none" cap="none" strike="noStrike">
                <a:solidFill>
                  <a:schemeClr val="dk1"/>
                </a:solidFill>
                <a:latin typeface="Calibri"/>
                <a:ea typeface="Calibri"/>
                <a:cs typeface="Calibri"/>
                <a:sym typeface="Calibri"/>
              </a:rPr>
              <a:t>Article 18. </a:t>
            </a:r>
            <a:r>
              <a:rPr b="0" i="0" lang="en-US" sz="1700" u="none" cap="none" strike="noStrike">
                <a:solidFill>
                  <a:schemeClr val="dk1"/>
                </a:solidFill>
                <a:latin typeface="Calibri"/>
                <a:ea typeface="Calibri"/>
                <a:cs typeface="Calibri"/>
                <a:sym typeface="Calibri"/>
              </a:rPr>
              <a:t>Reproduction of Works for Personal Purposes without the Author's Consent and Payment of Author’s Remuneration = Воспроизведение произведений в личных целях без согласия автора и без выплаты авторского вознаграждения</a:t>
            </a:r>
          </a:p>
          <a:p>
            <a:pPr indent="-26987" lvl="0" marL="0" marR="0" rtl="0" algn="l">
              <a:lnSpc>
                <a:spcPct val="100000"/>
              </a:lnSpc>
              <a:spcBef>
                <a:spcPts val="340"/>
              </a:spcBef>
              <a:spcAft>
                <a:spcPts val="0"/>
              </a:spcAft>
              <a:buClr>
                <a:schemeClr val="dk1"/>
              </a:buClr>
              <a:buSzPct val="25000"/>
              <a:buFont typeface="Arial"/>
              <a:buNone/>
            </a:pPr>
            <a:r>
              <a:rPr b="0" i="0" lang="en-US" sz="1700" u="none" cap="none" strike="noStrike">
                <a:solidFill>
                  <a:schemeClr val="dk1"/>
                </a:solidFill>
                <a:latin typeface="Calibri"/>
                <a:ea typeface="Calibri"/>
                <a:cs typeface="Calibri"/>
                <a:sym typeface="Calibri"/>
              </a:rPr>
              <a:t>1. The reproduction of a lawfully disclosed work for exclusively personal purposes shall be authorized without need for author’s consent or payment of remuneration except in the cases provided for in Article 26 of this Law.</a:t>
            </a:r>
          </a:p>
          <a:p>
            <a:pPr indent="-26987" lvl="0" marL="0" marR="0" rtl="0" algn="l">
              <a:lnSpc>
                <a:spcPct val="100000"/>
              </a:lnSpc>
              <a:spcBef>
                <a:spcPts val="340"/>
              </a:spcBef>
              <a:spcAft>
                <a:spcPts val="0"/>
              </a:spcAft>
              <a:buClr>
                <a:schemeClr val="dk1"/>
              </a:buClr>
              <a:buSzPct val="25000"/>
              <a:buFont typeface="Arial"/>
              <a:buNone/>
            </a:pPr>
            <a:r>
              <a:rPr b="0" i="0" lang="en-US" sz="1700" u="none" cap="none" strike="noStrike">
                <a:solidFill>
                  <a:schemeClr val="dk1"/>
                </a:solidFill>
                <a:latin typeface="Calibri"/>
                <a:ea typeface="Calibri"/>
                <a:cs typeface="Calibri"/>
                <a:sym typeface="Calibri"/>
              </a:rPr>
              <a:t>2. The provisions of the first paragraph of this Article shall not apply in relation to:</a:t>
            </a:r>
          </a:p>
          <a:p>
            <a:pPr indent="-26987" lvl="0" marL="0" marR="0" rtl="0" algn="l">
              <a:lnSpc>
                <a:spcPct val="100000"/>
              </a:lnSpc>
              <a:spcBef>
                <a:spcPts val="340"/>
              </a:spcBef>
              <a:spcAft>
                <a:spcPts val="0"/>
              </a:spcAft>
              <a:buClr>
                <a:schemeClr val="dk1"/>
              </a:buClr>
              <a:buSzPct val="25000"/>
              <a:buFont typeface="Arial"/>
              <a:buNone/>
            </a:pPr>
            <a:r>
              <a:rPr b="0" i="0" lang="en-US" sz="1700" u="none" cap="none" strike="noStrike">
                <a:solidFill>
                  <a:schemeClr val="dk1"/>
                </a:solidFill>
                <a:latin typeface="Calibri"/>
                <a:ea typeface="Calibri"/>
                <a:cs typeface="Calibri"/>
                <a:sym typeface="Calibri"/>
              </a:rPr>
              <a:t> -  Reproduction of architectural works in the form of comparable buildings and structures;</a:t>
            </a:r>
          </a:p>
          <a:p>
            <a:pPr indent="-26987" lvl="0" marL="0" marR="0" rtl="0" algn="l">
              <a:lnSpc>
                <a:spcPct val="100000"/>
              </a:lnSpc>
              <a:spcBef>
                <a:spcPts val="340"/>
              </a:spcBef>
              <a:spcAft>
                <a:spcPts val="0"/>
              </a:spcAft>
              <a:buClr>
                <a:schemeClr val="dk1"/>
              </a:buClr>
              <a:buSzPct val="25000"/>
              <a:buFont typeface="Arial"/>
              <a:buNone/>
            </a:pPr>
            <a:r>
              <a:rPr b="0" i="0" lang="en-US" sz="1700" u="none" cap="none" strike="noStrike">
                <a:solidFill>
                  <a:schemeClr val="dk1"/>
                </a:solidFill>
                <a:latin typeface="Calibri"/>
                <a:ea typeface="Calibri"/>
                <a:cs typeface="Calibri"/>
                <a:sym typeface="Calibri"/>
              </a:rPr>
              <a:t>-  Reproduction of databases or substantial parts thereof;</a:t>
            </a:r>
          </a:p>
          <a:p>
            <a:pPr indent="-26987" lvl="0" marL="0" marR="0" rtl="0" algn="l">
              <a:lnSpc>
                <a:spcPct val="100000"/>
              </a:lnSpc>
              <a:spcBef>
                <a:spcPts val="340"/>
              </a:spcBef>
              <a:spcAft>
                <a:spcPts val="0"/>
              </a:spcAft>
              <a:buClr>
                <a:schemeClr val="dk1"/>
              </a:buClr>
              <a:buSzPct val="25000"/>
              <a:buFont typeface="Arial"/>
              <a:buNone/>
            </a:pPr>
            <a:r>
              <a:rPr b="0" i="0" lang="en-US" sz="1700" u="none" cap="none" strike="noStrike">
                <a:solidFill>
                  <a:schemeClr val="dk1"/>
                </a:solidFill>
                <a:latin typeface="Calibri"/>
                <a:ea typeface="Calibri"/>
                <a:cs typeface="Calibri"/>
                <a:sym typeface="Calibri"/>
              </a:rPr>
              <a:t>-  Reproduction of computer programs with the exception of cases provided for in Article 25 of this Law;</a:t>
            </a:r>
          </a:p>
          <a:p>
            <a:pPr indent="-28575" lvl="0" marL="0" marR="0" rtl="0" algn="l">
              <a:lnSpc>
                <a:spcPct val="100000"/>
              </a:lnSpc>
              <a:spcBef>
                <a:spcPts val="360"/>
              </a:spcBef>
              <a:spcAft>
                <a:spcPts val="0"/>
              </a:spcAft>
              <a:buClr>
                <a:schemeClr val="dk1"/>
              </a:buClr>
              <a:buSzPct val="26470"/>
              <a:buFont typeface="Arial"/>
              <a:buNone/>
            </a:pPr>
            <a:r>
              <a:rPr b="0" i="0" lang="en-US" sz="1700" u="none" cap="none" strike="noStrike">
                <a:solidFill>
                  <a:schemeClr val="dk1"/>
                </a:solidFill>
                <a:latin typeface="Calibri"/>
                <a:ea typeface="Calibri"/>
                <a:cs typeface="Calibri"/>
                <a:sym typeface="Calibri"/>
              </a:rPr>
              <a:t>-  Reproduction of books (in full) and musical scores</a:t>
            </a:r>
            <a:r>
              <a:rPr b="0" i="0" lang="en-US" sz="1800" u="none" cap="none" strike="noStrike">
                <a:solidFill>
                  <a:schemeClr val="dk1"/>
                </a:solidFill>
                <a:latin typeface="Calibri"/>
                <a:ea typeface="Calibri"/>
                <a:cs typeface="Calibri"/>
                <a:sym typeface="Calibri"/>
              </a:rPr>
              <a:t>.</a:t>
            </a:r>
          </a:p>
          <a:p>
            <a:pPr indent="-26987" lvl="0" marL="0" marR="0" rtl="0" algn="l">
              <a:lnSpc>
                <a:spcPct val="100000"/>
              </a:lnSpc>
              <a:spcBef>
                <a:spcPts val="340"/>
              </a:spcBef>
              <a:spcAft>
                <a:spcPts val="0"/>
              </a:spcAft>
              <a:buClr>
                <a:srgbClr val="888888"/>
              </a:buClr>
              <a:buSzPct val="25000"/>
              <a:buFont typeface="Arial"/>
              <a:buNone/>
            </a:pPr>
            <a:r>
              <a:t/>
            </a:r>
            <a:endParaRPr b="1" i="0" sz="1700" u="none" cap="none" strike="noStrike">
              <a:solidFill>
                <a:srgbClr val="7F7F7F"/>
              </a:solidFill>
              <a:latin typeface="Calibri"/>
              <a:ea typeface="Calibri"/>
              <a:cs typeface="Calibri"/>
              <a:sym typeface="Calibri"/>
            </a:endParaRPr>
          </a:p>
          <a:p>
            <a:pPr indent="-26987" lvl="0" marL="0" marR="0" rtl="0" algn="ctr">
              <a:lnSpc>
                <a:spcPct val="100000"/>
              </a:lnSpc>
              <a:spcBef>
                <a:spcPts val="340"/>
              </a:spcBef>
              <a:spcAft>
                <a:spcPts val="0"/>
              </a:spcAft>
              <a:buClr>
                <a:srgbClr val="888888"/>
              </a:buClr>
              <a:buSzPct val="25000"/>
              <a:buFont typeface="Arial"/>
              <a:buNone/>
            </a:pPr>
            <a:r>
              <a:t/>
            </a:r>
            <a:endParaRPr b="1" i="0" sz="1700" u="none" cap="none" strike="noStrike">
              <a:solidFill>
                <a:srgbClr val="7F7F7F"/>
              </a:solidFill>
              <a:latin typeface="Calibri"/>
              <a:ea typeface="Calibri"/>
              <a:cs typeface="Calibri"/>
              <a:sym typeface="Calibri"/>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subTitle"/>
          </p:nvPr>
        </p:nvSpPr>
        <p:spPr>
          <a:xfrm>
            <a:off x="323850" y="1450975"/>
            <a:ext cx="8424900" cy="5040300"/>
          </a:xfrm>
          <a:prstGeom prst="rect">
            <a:avLst/>
          </a:prstGeom>
          <a:noFill/>
          <a:ln>
            <a:noFill/>
          </a:ln>
        </p:spPr>
        <p:txBody>
          <a:bodyPr anchorCtr="0" anchor="t" bIns="45700" lIns="91425" rIns="91425" wrap="square" tIns="45700">
            <a:noAutofit/>
          </a:bodyPr>
          <a:lstStyle/>
          <a:p>
            <a:pPr indent="-22225" lvl="0" marL="0" marR="0" rtl="0" algn="l">
              <a:lnSpc>
                <a:spcPct val="80000"/>
              </a:lnSpc>
              <a:spcBef>
                <a:spcPts val="0"/>
              </a:spcBef>
              <a:spcAft>
                <a:spcPts val="0"/>
              </a:spcAft>
              <a:buClr>
                <a:schemeClr val="dk1"/>
              </a:buClr>
              <a:buSzPct val="25000"/>
              <a:buFont typeface="Arial"/>
              <a:buNone/>
            </a:pPr>
            <a:r>
              <a:rPr b="1" i="0" lang="en-US" sz="1400" u="none" cap="none" strike="noStrike">
                <a:solidFill>
                  <a:schemeClr val="dk1"/>
                </a:solidFill>
                <a:latin typeface="Calibri"/>
                <a:ea typeface="Calibri"/>
                <a:cs typeface="Calibri"/>
                <a:sym typeface="Calibri"/>
              </a:rPr>
              <a:t>Article 19. </a:t>
            </a:r>
            <a:r>
              <a:rPr b="0" i="0" lang="en-US" sz="1400" u="none" cap="none" strike="noStrike">
                <a:solidFill>
                  <a:schemeClr val="dk1"/>
                </a:solidFill>
                <a:latin typeface="Calibri"/>
                <a:ea typeface="Calibri"/>
                <a:cs typeface="Calibri"/>
                <a:sym typeface="Calibri"/>
              </a:rPr>
              <a:t>Use of a Work without Consent of the Author and Payment of Author’s Remuneration = Использование произведения без согласия автора и без выплаты авторского вознаграждения</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1. The following shall be authorized without the author's consent and without payment of author’s remuneration but with obligatory indication of the author's name whose work is used and the source of the borrowing:</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1) The quotation from lawfully disclosed works in the original and translation for scientific, research, polemic, critic and information purposes to the extent justified by the purpose of such quotation, including reproduction of excerpts from newspaper and magazine articles in the form of press reviews;</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2) The use of lawfully disclosed works and excerpts therefrom as illustrations in publications, radio and TV broadcasts and educational audio and video recordings to the extent justified by the intended purpose;</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3) The reproduction in newspapers, the broadcasting or communication to general public by cable of legitimately published articles in newspapers or magazines on current economic, politics, social and religious topics or of broadcast works of the same nature in cases where such reproduction, broadcast or communication by cable have not been expressly prohibited by the author,</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4) The reproduction in newspapers, the broadcasting or communication to the public by cable of political speeches, addresses, lectures and other works of the same nature given in public to the extent justified by an informational purpose. In such cases the author shall retain the right to publication of such works in collections,</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5) The reproduction or communication of the current events to the public in reviews by means of photography, broadcasting or public cable communication of works that are seen or heard in the course of such events to the extent justified by the informational purpose. In such cases the author shall retain the right to publication of such works in collections;</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6) The reproduction of lawfully published works without gainful intent by using the Braille system or other special means for the blind, except for works specifically created for such means of reproduction.</a:t>
            </a:r>
          </a:p>
          <a:p>
            <a:pPr indent="-22225" lvl="0" marL="0" marR="0" rtl="0" algn="l">
              <a:lnSpc>
                <a:spcPct val="80000"/>
              </a:lnSpc>
              <a:spcBef>
                <a:spcPts val="28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2. Export of copy of a work by natural person without consent of the author or other owners of copyright and without payment of remuneration shall be allowed only for personal purposes, with the exception of the works, export of which damages the national interest of the republic, the list of which is determined in the established order.</a:t>
            </a:r>
          </a:p>
          <a:p>
            <a:pPr indent="-17462" lvl="0" marL="0" marR="0" rtl="0" algn="l">
              <a:lnSpc>
                <a:spcPct val="80000"/>
              </a:lnSpc>
              <a:spcBef>
                <a:spcPts val="220"/>
              </a:spcBef>
              <a:spcAft>
                <a:spcPts val="0"/>
              </a:spcAft>
              <a:buClr>
                <a:srgbClr val="888888"/>
              </a:buClr>
              <a:buSzPct val="25000"/>
              <a:buFont typeface="Arial"/>
              <a:buNone/>
            </a:pPr>
            <a:r>
              <a:t/>
            </a:r>
            <a:endParaRPr b="0" i="0" sz="1100" u="none" cap="none" strike="noStrike">
              <a:solidFill>
                <a:schemeClr val="dk1"/>
              </a:solidFill>
              <a:latin typeface="Calibri"/>
              <a:ea typeface="Calibri"/>
              <a:cs typeface="Calibri"/>
              <a:sym typeface="Calibri"/>
            </a:endParaRPr>
          </a:p>
          <a:p>
            <a:pPr indent="-17462" lvl="0" marL="0" marR="0" rtl="0" algn="l">
              <a:lnSpc>
                <a:spcPct val="80000"/>
              </a:lnSpc>
              <a:spcBef>
                <a:spcPts val="220"/>
              </a:spcBef>
              <a:spcAft>
                <a:spcPts val="0"/>
              </a:spcAft>
              <a:buClr>
                <a:srgbClr val="888888"/>
              </a:buClr>
              <a:buSzPct val="25000"/>
              <a:buFont typeface="Arial"/>
              <a:buNone/>
            </a:pPr>
            <a:r>
              <a:t/>
            </a:r>
            <a:endParaRPr b="1" i="0" sz="1100" u="none" cap="none" strike="noStrike">
              <a:solidFill>
                <a:schemeClr val="dk1"/>
              </a:solidFill>
              <a:latin typeface="Calibri"/>
              <a:ea typeface="Calibri"/>
              <a:cs typeface="Calibri"/>
              <a:sym typeface="Calibri"/>
            </a:endParaRPr>
          </a:p>
          <a:p>
            <a:pPr indent="-17462" lvl="0" marL="0" marR="0" rtl="0" algn="l">
              <a:lnSpc>
                <a:spcPct val="80000"/>
              </a:lnSpc>
              <a:spcBef>
                <a:spcPts val="220"/>
              </a:spcBef>
              <a:spcAft>
                <a:spcPts val="0"/>
              </a:spcAft>
              <a:buClr>
                <a:srgbClr val="888888"/>
              </a:buClr>
              <a:buSzPct val="25000"/>
              <a:buFont typeface="Arial"/>
              <a:buNone/>
            </a:pPr>
            <a:r>
              <a:t/>
            </a:r>
            <a:endParaRPr b="1" i="0" sz="1100" u="none" cap="none" strike="noStrike">
              <a:solidFill>
                <a:schemeClr val="dk1"/>
              </a:solidFill>
              <a:latin typeface="Calibri"/>
              <a:ea typeface="Calibri"/>
              <a:cs typeface="Calibri"/>
              <a:sym typeface="Calibri"/>
            </a:endParaRPr>
          </a:p>
          <a:p>
            <a:pPr indent="-17462" lvl="0" marL="0" marR="0" rtl="0" algn="l">
              <a:lnSpc>
                <a:spcPct val="80000"/>
              </a:lnSpc>
              <a:spcBef>
                <a:spcPts val="220"/>
              </a:spcBef>
              <a:spcAft>
                <a:spcPts val="0"/>
              </a:spcAft>
              <a:buClr>
                <a:srgbClr val="888888"/>
              </a:buClr>
              <a:buSzPct val="25000"/>
              <a:buFont typeface="Arial"/>
              <a:buNone/>
            </a:pPr>
            <a:r>
              <a:t/>
            </a:r>
            <a:endParaRPr b="1" i="0" sz="1100" u="none" cap="none" strike="noStrike">
              <a:solidFill>
                <a:schemeClr val="dk1"/>
              </a:solidFill>
              <a:latin typeface="Calibri"/>
              <a:ea typeface="Calibri"/>
              <a:cs typeface="Calibri"/>
              <a:sym typeface="Calibri"/>
            </a:endParaRPr>
          </a:p>
          <a:p>
            <a:pPr indent="-17462" lvl="0" marL="0" marR="0" rtl="0" algn="ctr">
              <a:lnSpc>
                <a:spcPct val="100000"/>
              </a:lnSpc>
              <a:spcBef>
                <a:spcPts val="220"/>
              </a:spcBef>
              <a:spcAft>
                <a:spcPts val="0"/>
              </a:spcAft>
              <a:buClr>
                <a:srgbClr val="888888"/>
              </a:buClr>
              <a:buSzPct val="25000"/>
              <a:buFont typeface="Arial"/>
              <a:buNone/>
            </a:pPr>
            <a:r>
              <a:t/>
            </a:r>
            <a:endParaRPr b="1" i="0" sz="1100" u="none" cap="none" strike="noStrike">
              <a:solidFill>
                <a:schemeClr val="dk1"/>
              </a:solidFill>
              <a:latin typeface="Calibri"/>
              <a:ea typeface="Calibri"/>
              <a:cs typeface="Calibri"/>
              <a:sym typeface="Calibri"/>
            </a:endParaRPr>
          </a:p>
        </p:txBody>
      </p:sp>
      <p:sp>
        <p:nvSpPr>
          <p:cNvPr id="144" name="Shape 144"/>
          <p:cNvSpPr txBox="1"/>
          <p:nvPr/>
        </p:nvSpPr>
        <p:spPr>
          <a:xfrm>
            <a:off x="787400" y="31750"/>
            <a:ext cx="7772400" cy="1470000"/>
          </a:xfrm>
          <a:prstGeom prst="rect">
            <a:avLst/>
          </a:prstGeom>
          <a:noFill/>
          <a:ln>
            <a:noFill/>
          </a:ln>
        </p:spPr>
        <p:txBody>
          <a:bodyPr anchorCtr="0" anchor="ctr" bIns="45700" lIns="91425" rIns="91425" wrap="square" tIns="45700">
            <a:noAutofit/>
          </a:bodyPr>
          <a:lstStyle/>
          <a:p>
            <a:pPr indent="-52387" lvl="0" marL="0" marR="0" rtl="0" algn="ctr">
              <a:lnSpc>
                <a:spcPct val="100000"/>
              </a:lnSpc>
              <a:spcBef>
                <a:spcPts val="0"/>
              </a:spcBef>
              <a:spcAft>
                <a:spcPts val="0"/>
              </a:spcAft>
              <a:buClr>
                <a:schemeClr val="dk1"/>
              </a:buClr>
              <a:buSzPct val="25000"/>
              <a:buFont typeface="Calibri"/>
              <a:buNone/>
            </a:pPr>
            <a:r>
              <a:rPr b="0" i="0" lang="en-US" sz="3300" u="none" cap="none" strike="noStrike">
                <a:solidFill>
                  <a:schemeClr val="dk1"/>
                </a:solidFill>
                <a:latin typeface="Calibri"/>
                <a:ea typeface="Calibri"/>
                <a:cs typeface="Calibri"/>
                <a:sym typeface="Calibri"/>
              </a:rPr>
              <a:t>Fair Use in the Kyrgyz Republic Legislation</a:t>
            </a:r>
            <a:br>
              <a:rPr b="0" i="0" lang="en-US" sz="3300" u="none" cap="none" strike="noStrike">
                <a:solidFill>
                  <a:schemeClr val="dk1"/>
                </a:solidFill>
                <a:latin typeface="Calibri"/>
                <a:ea typeface="Calibri"/>
                <a:cs typeface="Calibri"/>
                <a:sym typeface="Calibri"/>
              </a:rPr>
            </a:br>
            <a:r>
              <a:rPr b="0" i="0" lang="en-US" sz="2600" u="none" cap="none" strike="noStrike">
                <a:solidFill>
                  <a:schemeClr val="dk1"/>
                </a:solidFill>
                <a:latin typeface="Calibri"/>
                <a:ea typeface="Calibri"/>
                <a:cs typeface="Calibri"/>
                <a:sym typeface="Calibri"/>
              </a:rPr>
              <a:t>Exceptions and Limitations</a:t>
            </a: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