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388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6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3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5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3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4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8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300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1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71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8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6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91E2F-F29C-47D4-8473-C0D55FCDA5C3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0A393-8D36-4C96-B6A2-8BD2563E03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26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1 Questions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Rahat Sabyrbekov</a:t>
            </a:r>
          </a:p>
          <a:p>
            <a:r>
              <a:rPr lang="en-US" dirty="0" smtClean="0"/>
              <a:t>AUCA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937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Ohanian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main argument of </a:t>
            </a:r>
            <a:r>
              <a:rPr lang="en-US" dirty="0" err="1" smtClean="0"/>
              <a:t>Ohanian</a:t>
            </a:r>
            <a:r>
              <a:rPr lang="en-US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the justifications of his main argument?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was different about 2007 recession?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diagnostic test and what were the results?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he explains the causes of the 2007 crisis?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970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Caballero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main argument of the paper?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‘core’ and ‘periphery’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Which other factors are important in explanation of crisis?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are his recommendations to deal with ‘pretense of knowledge’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67491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92</Words>
  <Application>Microsoft Office PowerPoint</Application>
  <PresentationFormat>Широкоэкранный</PresentationFormat>
  <Paragraphs>14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Lab 1 Questions</vt:lpstr>
      <vt:lpstr>Ohanian</vt:lpstr>
      <vt:lpstr>Caballero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1 Questions</dc:title>
  <dc:creator>Rahat</dc:creator>
  <cp:lastModifiedBy>Rahat</cp:lastModifiedBy>
  <cp:revision>6</cp:revision>
  <dcterms:created xsi:type="dcterms:W3CDTF">2019-09-17T10:27:07Z</dcterms:created>
  <dcterms:modified xsi:type="dcterms:W3CDTF">2019-09-17T10:33:41Z</dcterms:modified>
</cp:coreProperties>
</file>