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7"/>
  </p:notesMasterIdLst>
  <p:sldIdLst>
    <p:sldId id="256" r:id="rId2"/>
    <p:sldId id="257" r:id="rId3"/>
    <p:sldId id="259" r:id="rId4"/>
    <p:sldId id="260" r:id="rId5"/>
    <p:sldId id="261" r:id="rId6"/>
    <p:sldId id="262" r:id="rId7"/>
    <p:sldId id="263" r:id="rId8"/>
    <p:sldId id="265" r:id="rId9"/>
    <p:sldId id="266" r:id="rId10"/>
    <p:sldId id="267" r:id="rId11"/>
    <p:sldId id="268" r:id="rId12"/>
    <p:sldId id="280" r:id="rId13"/>
    <p:sldId id="281" r:id="rId14"/>
    <p:sldId id="282" r:id="rId15"/>
    <p:sldId id="271" r:id="rId16"/>
  </p:sldIdLst>
  <p:sldSz cx="9144000" cy="5143500" type="screen16x9"/>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106f77e0e5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g106f77e0e5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6f77e0e56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106f77e0e56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6f77e0e56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106f77e0e56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06f77e0e56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106f77e0e56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106f77e0e5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g106f77e0e5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6f77e0e5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106f77e0e5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6f77e0e5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106f77e0e5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06f77e0e5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106f77e0e5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6f77e0e5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g106f77e0e56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6f77e0e5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106f77e0e56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6f77e0e56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106f77e0e56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6f77e0e5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106f77e0e5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4462150" y="0"/>
            <a:ext cx="4682100" cy="5143500"/>
          </a:xfrm>
          <a:prstGeom prst="rect">
            <a:avLst/>
          </a:prstGeom>
          <a:noFill/>
          <a:ln>
            <a:noFill/>
          </a:ln>
        </p:spPr>
      </p:sp>
      <p:sp>
        <p:nvSpPr>
          <p:cNvPr id="11" name="Google Shape;11;p2"/>
          <p:cNvSpPr txBox="1">
            <a:spLocks noGrp="1"/>
          </p:cNvSpPr>
          <p:nvPr>
            <p:ph type="ctrTitle"/>
          </p:nvPr>
        </p:nvSpPr>
        <p:spPr>
          <a:xfrm>
            <a:off x="514350" y="1581925"/>
            <a:ext cx="3467400" cy="20781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5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3"/>
        </a:solidFill>
        <a:effectLst/>
      </p:bgPr>
    </p:bg>
    <p:spTree>
      <p:nvGrpSpPr>
        <p:cNvPr id="1" name="Shape 12"/>
        <p:cNvGrpSpPr/>
        <p:nvPr/>
      </p:nvGrpSpPr>
      <p:grpSpPr>
        <a:xfrm>
          <a:off x="0" y="0"/>
          <a:ext cx="0" cy="0"/>
          <a:chOff x="0" y="0"/>
          <a:chExt cx="0" cy="0"/>
        </a:xfrm>
      </p:grpSpPr>
      <p:sp>
        <p:nvSpPr>
          <p:cNvPr id="13" name="Google Shape;13;p3"/>
          <p:cNvSpPr/>
          <p:nvPr/>
        </p:nvSpPr>
        <p:spPr>
          <a:xfrm>
            <a:off x="4423391" y="0"/>
            <a:ext cx="4720800" cy="5143500"/>
          </a:xfrm>
          <a:prstGeom prst="rect">
            <a:avLst/>
          </a:pr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4997350" y="495300"/>
            <a:ext cx="3291300" cy="20781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5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5" name="Google Shape;15;p3"/>
          <p:cNvSpPr>
            <a:spLocks noGrp="1"/>
          </p:cNvSpPr>
          <p:nvPr>
            <p:ph type="pic" idx="2"/>
          </p:nvPr>
        </p:nvSpPr>
        <p:spPr>
          <a:xfrm>
            <a:off x="523825" y="523875"/>
            <a:ext cx="3428400" cy="4114800"/>
          </a:xfrm>
          <a:prstGeom prst="rect">
            <a:avLst/>
          </a:prstGeom>
          <a:noFill/>
          <a:ln>
            <a:noFill/>
          </a:ln>
        </p:spPr>
      </p:sp>
      <p:sp>
        <p:nvSpPr>
          <p:cNvPr id="16" name="Google Shape;16;p3"/>
          <p:cNvSpPr txBox="1">
            <a:spLocks noGrp="1"/>
          </p:cNvSpPr>
          <p:nvPr>
            <p:ph type="subTitle" idx="1"/>
          </p:nvPr>
        </p:nvSpPr>
        <p:spPr>
          <a:xfrm>
            <a:off x="4997400" y="3562350"/>
            <a:ext cx="3291300" cy="1066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800"/>
              </a:spcBef>
              <a:spcAft>
                <a:spcPts val="0"/>
              </a:spcAft>
              <a:buClr>
                <a:schemeClr val="dk2"/>
              </a:buClr>
              <a:buSzPts val="3200"/>
              <a:buNone/>
              <a:defRPr sz="3200">
                <a:solidFill>
                  <a:schemeClr val="dk2"/>
                </a:solidFill>
              </a:defRPr>
            </a:lvl2pPr>
            <a:lvl3pPr lvl="2" rtl="0">
              <a:spcBef>
                <a:spcPts val="800"/>
              </a:spcBef>
              <a:spcAft>
                <a:spcPts val="0"/>
              </a:spcAft>
              <a:buClr>
                <a:schemeClr val="dk2"/>
              </a:buClr>
              <a:buSzPts val="3200"/>
              <a:buNone/>
              <a:defRPr sz="3200">
                <a:solidFill>
                  <a:schemeClr val="dk2"/>
                </a:solidFill>
              </a:defRPr>
            </a:lvl3pPr>
            <a:lvl4pPr lvl="3" rtl="0">
              <a:spcBef>
                <a:spcPts val="800"/>
              </a:spcBef>
              <a:spcAft>
                <a:spcPts val="0"/>
              </a:spcAft>
              <a:buClr>
                <a:schemeClr val="dk2"/>
              </a:buClr>
              <a:buSzPts val="3200"/>
              <a:buNone/>
              <a:defRPr sz="3200">
                <a:solidFill>
                  <a:schemeClr val="dk2"/>
                </a:solidFill>
              </a:defRPr>
            </a:lvl4pPr>
            <a:lvl5pPr lvl="4" rtl="0">
              <a:spcBef>
                <a:spcPts val="800"/>
              </a:spcBef>
              <a:spcAft>
                <a:spcPts val="0"/>
              </a:spcAft>
              <a:buClr>
                <a:schemeClr val="dk2"/>
              </a:buClr>
              <a:buSzPts val="3200"/>
              <a:buNone/>
              <a:defRPr sz="3200">
                <a:solidFill>
                  <a:schemeClr val="dk2"/>
                </a:solidFill>
              </a:defRPr>
            </a:lvl5pPr>
            <a:lvl6pPr lvl="5" rtl="0">
              <a:spcBef>
                <a:spcPts val="800"/>
              </a:spcBef>
              <a:spcAft>
                <a:spcPts val="0"/>
              </a:spcAft>
              <a:buClr>
                <a:schemeClr val="dk2"/>
              </a:buClr>
              <a:buSzPts val="3200"/>
              <a:buNone/>
              <a:defRPr sz="3200">
                <a:solidFill>
                  <a:schemeClr val="dk2"/>
                </a:solidFill>
              </a:defRPr>
            </a:lvl6pPr>
            <a:lvl7pPr lvl="6" rtl="0">
              <a:spcBef>
                <a:spcPts val="800"/>
              </a:spcBef>
              <a:spcAft>
                <a:spcPts val="0"/>
              </a:spcAft>
              <a:buClr>
                <a:schemeClr val="dk2"/>
              </a:buClr>
              <a:buSzPts val="3200"/>
              <a:buNone/>
              <a:defRPr sz="3200">
                <a:solidFill>
                  <a:schemeClr val="dk2"/>
                </a:solidFill>
              </a:defRPr>
            </a:lvl7pPr>
            <a:lvl8pPr lvl="7" rtl="0">
              <a:spcBef>
                <a:spcPts val="800"/>
              </a:spcBef>
              <a:spcAft>
                <a:spcPts val="0"/>
              </a:spcAft>
              <a:buClr>
                <a:schemeClr val="dk2"/>
              </a:buClr>
              <a:buSzPts val="3200"/>
              <a:buNone/>
              <a:defRPr sz="3200">
                <a:solidFill>
                  <a:schemeClr val="dk2"/>
                </a:solidFill>
              </a:defRPr>
            </a:lvl8pPr>
            <a:lvl9pPr lvl="8" rtl="0">
              <a:spcBef>
                <a:spcPts val="800"/>
              </a:spcBef>
              <a:spcAft>
                <a:spcPts val="800"/>
              </a:spcAft>
              <a:buClr>
                <a:schemeClr val="dk2"/>
              </a:buClr>
              <a:buSzPts val="3200"/>
              <a:buNone/>
              <a:defRPr sz="32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2"/>
        </a:solidFill>
        <a:effectLst/>
      </p:bgPr>
    </p:bg>
    <p:spTree>
      <p:nvGrpSpPr>
        <p:cNvPr id="1" name="Shape 17"/>
        <p:cNvGrpSpPr/>
        <p:nvPr/>
      </p:nvGrpSpPr>
      <p:grpSpPr>
        <a:xfrm>
          <a:off x="0" y="0"/>
          <a:ext cx="0" cy="0"/>
          <a:chOff x="0" y="0"/>
          <a:chExt cx="0" cy="0"/>
        </a:xfrm>
      </p:grpSpPr>
      <p:sp>
        <p:nvSpPr>
          <p:cNvPr id="18" name="Google Shape;18;p4"/>
          <p:cNvSpPr/>
          <p:nvPr/>
        </p:nvSpPr>
        <p:spPr>
          <a:xfrm>
            <a:off x="514350" y="514350"/>
            <a:ext cx="8115300" cy="4114800"/>
          </a:xfrm>
          <a:prstGeom prst="rect">
            <a:avLst/>
          </a:prstGeom>
          <a:solidFill>
            <a:schemeClr val="accent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2943225" y="3714375"/>
            <a:ext cx="5312700" cy="609600"/>
          </a:xfrm>
          <a:prstGeom prst="rect">
            <a:avLst/>
          </a:prstGeom>
        </p:spPr>
        <p:txBody>
          <a:bodyPr spcFirstLastPara="1" wrap="square" lIns="0" tIns="0" rIns="0" bIns="0" anchor="t" anchorCtr="0">
            <a:noAutofit/>
          </a:bodyPr>
          <a:lstStyle>
            <a:lvl1pPr marL="457200" lvl="0" indent="-342900" algn="r" rtl="0">
              <a:spcBef>
                <a:spcPts val="0"/>
              </a:spcBef>
              <a:spcAft>
                <a:spcPts val="0"/>
              </a:spcAft>
              <a:buSzPts val="1800"/>
              <a:buChar char="●"/>
              <a:defRPr sz="1800"/>
            </a:lvl1pPr>
            <a:lvl2pPr marL="914400" lvl="1" indent="-342900" algn="r" rtl="0">
              <a:spcBef>
                <a:spcPts val="800"/>
              </a:spcBef>
              <a:spcAft>
                <a:spcPts val="0"/>
              </a:spcAft>
              <a:buSzPts val="1800"/>
              <a:buChar char="○"/>
              <a:defRPr sz="1800"/>
            </a:lvl2pPr>
            <a:lvl3pPr marL="1371600" lvl="2" indent="-342900" algn="r" rtl="0">
              <a:spcBef>
                <a:spcPts val="800"/>
              </a:spcBef>
              <a:spcAft>
                <a:spcPts val="0"/>
              </a:spcAft>
              <a:buSzPts val="1800"/>
              <a:buChar char="■"/>
              <a:defRPr sz="1800"/>
            </a:lvl3pPr>
            <a:lvl4pPr marL="1828800" lvl="3" indent="-342900" algn="r" rtl="0">
              <a:spcBef>
                <a:spcPts val="800"/>
              </a:spcBef>
              <a:spcAft>
                <a:spcPts val="0"/>
              </a:spcAft>
              <a:buSzPts val="1800"/>
              <a:buChar char="●"/>
              <a:defRPr sz="1800"/>
            </a:lvl4pPr>
            <a:lvl5pPr marL="2286000" lvl="4" indent="-342900" algn="r" rtl="0">
              <a:spcBef>
                <a:spcPts val="800"/>
              </a:spcBef>
              <a:spcAft>
                <a:spcPts val="0"/>
              </a:spcAft>
              <a:buSzPts val="1800"/>
              <a:buChar char="○"/>
              <a:defRPr sz="1800"/>
            </a:lvl5pPr>
            <a:lvl6pPr marL="2743200" lvl="5" indent="-342900" algn="r" rtl="0">
              <a:spcBef>
                <a:spcPts val="800"/>
              </a:spcBef>
              <a:spcAft>
                <a:spcPts val="0"/>
              </a:spcAft>
              <a:buSzPts val="1800"/>
              <a:buChar char="■"/>
              <a:defRPr sz="1800"/>
            </a:lvl6pPr>
            <a:lvl7pPr marL="3200400" lvl="6" indent="-342900" algn="r" rtl="0">
              <a:spcBef>
                <a:spcPts val="800"/>
              </a:spcBef>
              <a:spcAft>
                <a:spcPts val="0"/>
              </a:spcAft>
              <a:buSzPts val="1800"/>
              <a:buChar char="●"/>
              <a:defRPr sz="1800"/>
            </a:lvl7pPr>
            <a:lvl8pPr marL="3657600" lvl="7" indent="-342900" algn="r" rtl="0">
              <a:spcBef>
                <a:spcPts val="800"/>
              </a:spcBef>
              <a:spcAft>
                <a:spcPts val="0"/>
              </a:spcAft>
              <a:buSzPts val="1800"/>
              <a:buChar char="○"/>
              <a:defRPr sz="1800"/>
            </a:lvl8pPr>
            <a:lvl9pPr marL="4114800" lvl="8" indent="-342900" algn="r" rtl="0">
              <a:spcBef>
                <a:spcPts val="800"/>
              </a:spcBef>
              <a:spcAft>
                <a:spcPts val="800"/>
              </a:spcAft>
              <a:buSzPts val="1800"/>
              <a:buChar char="■"/>
              <a:defRPr sz="1800"/>
            </a:lvl9pPr>
          </a:lstStyle>
          <a:p>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4"/>
          <p:cNvSpPr txBox="1">
            <a:spLocks noGrp="1"/>
          </p:cNvSpPr>
          <p:nvPr>
            <p:ph type="ctrTitle"/>
          </p:nvPr>
        </p:nvSpPr>
        <p:spPr>
          <a:xfrm>
            <a:off x="888075" y="846450"/>
            <a:ext cx="7368000" cy="2078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500"/>
              <a:buNone/>
              <a:defRPr sz="4500"/>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accent3"/>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514350" y="509600"/>
            <a:ext cx="7966200" cy="585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a:endParaRPr/>
          </a:p>
        </p:txBody>
      </p:sp>
      <p:sp>
        <p:nvSpPr>
          <p:cNvPr id="24" name="Google Shape;24;p5"/>
          <p:cNvSpPr txBox="1">
            <a:spLocks noGrp="1"/>
          </p:cNvSpPr>
          <p:nvPr>
            <p:ph type="body" idx="1"/>
          </p:nvPr>
        </p:nvSpPr>
        <p:spPr>
          <a:xfrm>
            <a:off x="514350" y="2749975"/>
            <a:ext cx="8115300" cy="18849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800"/>
              </a:spcBef>
              <a:spcAft>
                <a:spcPts val="0"/>
              </a:spcAft>
              <a:buSzPts val="1700"/>
              <a:buChar char="○"/>
              <a:defRPr sz="1700"/>
            </a:lvl2pPr>
            <a:lvl3pPr marL="1371600" lvl="2" indent="-336550" rtl="0">
              <a:spcBef>
                <a:spcPts val="800"/>
              </a:spcBef>
              <a:spcAft>
                <a:spcPts val="0"/>
              </a:spcAft>
              <a:buSzPts val="1700"/>
              <a:buChar char="■"/>
              <a:defRPr sz="1700"/>
            </a:lvl3pPr>
            <a:lvl4pPr marL="1828800" lvl="3" indent="-336550" rtl="0">
              <a:spcBef>
                <a:spcPts val="800"/>
              </a:spcBef>
              <a:spcAft>
                <a:spcPts val="0"/>
              </a:spcAft>
              <a:buSzPts val="1700"/>
              <a:buChar char="●"/>
              <a:defRPr sz="1700"/>
            </a:lvl4pPr>
            <a:lvl5pPr marL="2286000" lvl="4" indent="-336550" rtl="0">
              <a:spcBef>
                <a:spcPts val="800"/>
              </a:spcBef>
              <a:spcAft>
                <a:spcPts val="0"/>
              </a:spcAft>
              <a:buSzPts val="1700"/>
              <a:buChar char="○"/>
              <a:defRPr sz="1700"/>
            </a:lvl5pPr>
            <a:lvl6pPr marL="2743200" lvl="5" indent="-336550" rtl="0">
              <a:spcBef>
                <a:spcPts val="800"/>
              </a:spcBef>
              <a:spcAft>
                <a:spcPts val="0"/>
              </a:spcAft>
              <a:buSzPts val="1700"/>
              <a:buChar char="■"/>
              <a:defRPr sz="1700"/>
            </a:lvl6pPr>
            <a:lvl7pPr marL="3200400" lvl="6" indent="-336550" rtl="0">
              <a:spcBef>
                <a:spcPts val="800"/>
              </a:spcBef>
              <a:spcAft>
                <a:spcPts val="0"/>
              </a:spcAft>
              <a:buSzPts val="1700"/>
              <a:buChar char="●"/>
              <a:defRPr sz="1700"/>
            </a:lvl7pPr>
            <a:lvl8pPr marL="3657600" lvl="7" indent="-336550" rtl="0">
              <a:spcBef>
                <a:spcPts val="800"/>
              </a:spcBef>
              <a:spcAft>
                <a:spcPts val="0"/>
              </a:spcAft>
              <a:buSzPts val="1700"/>
              <a:buChar char="○"/>
              <a:defRPr sz="1700"/>
            </a:lvl8pPr>
            <a:lvl9pPr marL="4114800" lvl="8" indent="-336550" rtl="0">
              <a:spcBef>
                <a:spcPts val="800"/>
              </a:spcBef>
              <a:spcAft>
                <a:spcPts val="800"/>
              </a:spcAft>
              <a:buSzPts val="1700"/>
              <a:buChar char="■"/>
              <a:defRPr sz="17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accent3"/>
        </a:solid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14350" y="509600"/>
            <a:ext cx="7966200" cy="585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a:endParaRPr/>
          </a:p>
        </p:txBody>
      </p:sp>
      <p:sp>
        <p:nvSpPr>
          <p:cNvPr id="27" name="Google Shape;27;p6"/>
          <p:cNvSpPr txBox="1">
            <a:spLocks noGrp="1"/>
          </p:cNvSpPr>
          <p:nvPr>
            <p:ph type="body" idx="1"/>
          </p:nvPr>
        </p:nvSpPr>
        <p:spPr>
          <a:xfrm>
            <a:off x="514350" y="2749975"/>
            <a:ext cx="3589200" cy="18849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800"/>
              </a:spcBef>
              <a:spcAft>
                <a:spcPts val="0"/>
              </a:spcAft>
              <a:buSzPts val="1700"/>
              <a:buChar char="○"/>
              <a:defRPr sz="1700"/>
            </a:lvl2pPr>
            <a:lvl3pPr marL="1371600" lvl="2" indent="-336550" rtl="0">
              <a:spcBef>
                <a:spcPts val="800"/>
              </a:spcBef>
              <a:spcAft>
                <a:spcPts val="0"/>
              </a:spcAft>
              <a:buSzPts val="1700"/>
              <a:buChar char="■"/>
              <a:defRPr sz="1700"/>
            </a:lvl3pPr>
            <a:lvl4pPr marL="1828800" lvl="3" indent="-336550" rtl="0">
              <a:spcBef>
                <a:spcPts val="800"/>
              </a:spcBef>
              <a:spcAft>
                <a:spcPts val="0"/>
              </a:spcAft>
              <a:buSzPts val="1700"/>
              <a:buChar char="●"/>
              <a:defRPr sz="1700"/>
            </a:lvl4pPr>
            <a:lvl5pPr marL="2286000" lvl="4" indent="-336550" rtl="0">
              <a:spcBef>
                <a:spcPts val="800"/>
              </a:spcBef>
              <a:spcAft>
                <a:spcPts val="0"/>
              </a:spcAft>
              <a:buSzPts val="1700"/>
              <a:buChar char="○"/>
              <a:defRPr sz="1700"/>
            </a:lvl5pPr>
            <a:lvl6pPr marL="2743200" lvl="5" indent="-336550" rtl="0">
              <a:spcBef>
                <a:spcPts val="800"/>
              </a:spcBef>
              <a:spcAft>
                <a:spcPts val="0"/>
              </a:spcAft>
              <a:buSzPts val="1700"/>
              <a:buChar char="■"/>
              <a:defRPr sz="1700"/>
            </a:lvl6pPr>
            <a:lvl7pPr marL="3200400" lvl="6" indent="-336550" rtl="0">
              <a:spcBef>
                <a:spcPts val="800"/>
              </a:spcBef>
              <a:spcAft>
                <a:spcPts val="0"/>
              </a:spcAft>
              <a:buSzPts val="1700"/>
              <a:buChar char="●"/>
              <a:defRPr sz="1700"/>
            </a:lvl7pPr>
            <a:lvl8pPr marL="3657600" lvl="7" indent="-336550" rtl="0">
              <a:spcBef>
                <a:spcPts val="800"/>
              </a:spcBef>
              <a:spcAft>
                <a:spcPts val="0"/>
              </a:spcAft>
              <a:buSzPts val="1700"/>
              <a:buChar char="○"/>
              <a:defRPr sz="1700"/>
            </a:lvl8pPr>
            <a:lvl9pPr marL="4114800" lvl="8" indent="-336550" rtl="0">
              <a:spcBef>
                <a:spcPts val="800"/>
              </a:spcBef>
              <a:spcAft>
                <a:spcPts val="800"/>
              </a:spcAft>
              <a:buSzPts val="1700"/>
              <a:buChar char="■"/>
              <a:defRPr sz="1700"/>
            </a:lvl9pPr>
          </a:lstStyle>
          <a:p>
            <a:endParaRPr/>
          </a:p>
        </p:txBody>
      </p:sp>
      <p:sp>
        <p:nvSpPr>
          <p:cNvPr id="28" name="Google Shape;28;p6"/>
          <p:cNvSpPr txBox="1">
            <a:spLocks noGrp="1"/>
          </p:cNvSpPr>
          <p:nvPr>
            <p:ph type="body" idx="2"/>
          </p:nvPr>
        </p:nvSpPr>
        <p:spPr>
          <a:xfrm>
            <a:off x="5040470" y="2749975"/>
            <a:ext cx="3589200" cy="18849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800"/>
              </a:spcBef>
              <a:spcAft>
                <a:spcPts val="0"/>
              </a:spcAft>
              <a:buSzPts val="1700"/>
              <a:buChar char="○"/>
              <a:defRPr sz="1700"/>
            </a:lvl2pPr>
            <a:lvl3pPr marL="1371600" lvl="2" indent="-336550" rtl="0">
              <a:spcBef>
                <a:spcPts val="800"/>
              </a:spcBef>
              <a:spcAft>
                <a:spcPts val="0"/>
              </a:spcAft>
              <a:buSzPts val="1700"/>
              <a:buChar char="■"/>
              <a:defRPr sz="1700"/>
            </a:lvl3pPr>
            <a:lvl4pPr marL="1828800" lvl="3" indent="-336550" rtl="0">
              <a:spcBef>
                <a:spcPts val="800"/>
              </a:spcBef>
              <a:spcAft>
                <a:spcPts val="0"/>
              </a:spcAft>
              <a:buSzPts val="1700"/>
              <a:buChar char="●"/>
              <a:defRPr sz="1700"/>
            </a:lvl4pPr>
            <a:lvl5pPr marL="2286000" lvl="4" indent="-336550" rtl="0">
              <a:spcBef>
                <a:spcPts val="800"/>
              </a:spcBef>
              <a:spcAft>
                <a:spcPts val="0"/>
              </a:spcAft>
              <a:buSzPts val="1700"/>
              <a:buChar char="○"/>
              <a:defRPr sz="1700"/>
            </a:lvl5pPr>
            <a:lvl6pPr marL="2743200" lvl="5" indent="-336550" rtl="0">
              <a:spcBef>
                <a:spcPts val="800"/>
              </a:spcBef>
              <a:spcAft>
                <a:spcPts val="0"/>
              </a:spcAft>
              <a:buSzPts val="1700"/>
              <a:buChar char="■"/>
              <a:defRPr sz="1700"/>
            </a:lvl6pPr>
            <a:lvl7pPr marL="3200400" lvl="6" indent="-336550" rtl="0">
              <a:spcBef>
                <a:spcPts val="800"/>
              </a:spcBef>
              <a:spcAft>
                <a:spcPts val="0"/>
              </a:spcAft>
              <a:buSzPts val="1700"/>
              <a:buChar char="●"/>
              <a:defRPr sz="1700"/>
            </a:lvl7pPr>
            <a:lvl8pPr marL="3657600" lvl="7" indent="-336550" rtl="0">
              <a:spcBef>
                <a:spcPts val="800"/>
              </a:spcBef>
              <a:spcAft>
                <a:spcPts val="0"/>
              </a:spcAft>
              <a:buSzPts val="1700"/>
              <a:buChar char="○"/>
              <a:defRPr sz="1700"/>
            </a:lvl8pPr>
            <a:lvl9pPr marL="4114800" lvl="8" indent="-336550" rtl="0">
              <a:spcBef>
                <a:spcPts val="800"/>
              </a:spcBef>
              <a:spcAft>
                <a:spcPts val="800"/>
              </a:spcAft>
              <a:buSzPts val="1700"/>
              <a:buChar char="■"/>
              <a:defRPr sz="17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accent3"/>
        </a:solid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514350" y="509600"/>
            <a:ext cx="7966200" cy="585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a:endParaRPr/>
          </a:p>
        </p:txBody>
      </p:sp>
      <p:sp>
        <p:nvSpPr>
          <p:cNvPr id="31" name="Google Shape;31;p7"/>
          <p:cNvSpPr txBox="1">
            <a:spLocks noGrp="1"/>
          </p:cNvSpPr>
          <p:nvPr>
            <p:ph type="body" idx="1"/>
          </p:nvPr>
        </p:nvSpPr>
        <p:spPr>
          <a:xfrm>
            <a:off x="514350" y="2749975"/>
            <a:ext cx="2304000" cy="18849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800"/>
              </a:spcBef>
              <a:spcAft>
                <a:spcPts val="0"/>
              </a:spcAft>
              <a:buSzPts val="1700"/>
              <a:buChar char="○"/>
              <a:defRPr sz="1700"/>
            </a:lvl2pPr>
            <a:lvl3pPr marL="1371600" lvl="2" indent="-336550" rtl="0">
              <a:spcBef>
                <a:spcPts val="800"/>
              </a:spcBef>
              <a:spcAft>
                <a:spcPts val="0"/>
              </a:spcAft>
              <a:buSzPts val="1700"/>
              <a:buChar char="■"/>
              <a:defRPr sz="1700"/>
            </a:lvl3pPr>
            <a:lvl4pPr marL="1828800" lvl="3" indent="-336550" rtl="0">
              <a:spcBef>
                <a:spcPts val="800"/>
              </a:spcBef>
              <a:spcAft>
                <a:spcPts val="0"/>
              </a:spcAft>
              <a:buSzPts val="1700"/>
              <a:buChar char="●"/>
              <a:defRPr sz="1700"/>
            </a:lvl4pPr>
            <a:lvl5pPr marL="2286000" lvl="4" indent="-336550" rtl="0">
              <a:spcBef>
                <a:spcPts val="800"/>
              </a:spcBef>
              <a:spcAft>
                <a:spcPts val="0"/>
              </a:spcAft>
              <a:buSzPts val="1700"/>
              <a:buChar char="○"/>
              <a:defRPr sz="1700"/>
            </a:lvl5pPr>
            <a:lvl6pPr marL="2743200" lvl="5" indent="-336550" rtl="0">
              <a:spcBef>
                <a:spcPts val="800"/>
              </a:spcBef>
              <a:spcAft>
                <a:spcPts val="0"/>
              </a:spcAft>
              <a:buSzPts val="1700"/>
              <a:buChar char="■"/>
              <a:defRPr sz="1700"/>
            </a:lvl6pPr>
            <a:lvl7pPr marL="3200400" lvl="6" indent="-336550" rtl="0">
              <a:spcBef>
                <a:spcPts val="800"/>
              </a:spcBef>
              <a:spcAft>
                <a:spcPts val="0"/>
              </a:spcAft>
              <a:buSzPts val="1700"/>
              <a:buChar char="●"/>
              <a:defRPr sz="1700"/>
            </a:lvl7pPr>
            <a:lvl8pPr marL="3657600" lvl="7" indent="-336550" rtl="0">
              <a:spcBef>
                <a:spcPts val="800"/>
              </a:spcBef>
              <a:spcAft>
                <a:spcPts val="0"/>
              </a:spcAft>
              <a:buSzPts val="1700"/>
              <a:buChar char="○"/>
              <a:defRPr sz="1700"/>
            </a:lvl8pPr>
            <a:lvl9pPr marL="4114800" lvl="8" indent="-336550" rtl="0">
              <a:spcBef>
                <a:spcPts val="800"/>
              </a:spcBef>
              <a:spcAft>
                <a:spcPts val="800"/>
              </a:spcAft>
              <a:buSzPts val="1700"/>
              <a:buChar char="■"/>
              <a:defRPr sz="1700"/>
            </a:lvl9pPr>
          </a:lstStyle>
          <a:p>
            <a:endParaRPr/>
          </a:p>
        </p:txBody>
      </p:sp>
      <p:sp>
        <p:nvSpPr>
          <p:cNvPr id="32" name="Google Shape;32;p7"/>
          <p:cNvSpPr txBox="1">
            <a:spLocks noGrp="1"/>
          </p:cNvSpPr>
          <p:nvPr>
            <p:ph type="body" idx="2"/>
          </p:nvPr>
        </p:nvSpPr>
        <p:spPr>
          <a:xfrm>
            <a:off x="3419963" y="2749975"/>
            <a:ext cx="2304000" cy="18849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800"/>
              </a:spcBef>
              <a:spcAft>
                <a:spcPts val="0"/>
              </a:spcAft>
              <a:buSzPts val="1700"/>
              <a:buChar char="○"/>
              <a:defRPr sz="1700"/>
            </a:lvl2pPr>
            <a:lvl3pPr marL="1371600" lvl="2" indent="-336550" rtl="0">
              <a:spcBef>
                <a:spcPts val="800"/>
              </a:spcBef>
              <a:spcAft>
                <a:spcPts val="0"/>
              </a:spcAft>
              <a:buSzPts val="1700"/>
              <a:buChar char="■"/>
              <a:defRPr sz="1700"/>
            </a:lvl3pPr>
            <a:lvl4pPr marL="1828800" lvl="3" indent="-336550" rtl="0">
              <a:spcBef>
                <a:spcPts val="800"/>
              </a:spcBef>
              <a:spcAft>
                <a:spcPts val="0"/>
              </a:spcAft>
              <a:buSzPts val="1700"/>
              <a:buChar char="●"/>
              <a:defRPr sz="1700"/>
            </a:lvl4pPr>
            <a:lvl5pPr marL="2286000" lvl="4" indent="-336550" rtl="0">
              <a:spcBef>
                <a:spcPts val="800"/>
              </a:spcBef>
              <a:spcAft>
                <a:spcPts val="0"/>
              </a:spcAft>
              <a:buSzPts val="1700"/>
              <a:buChar char="○"/>
              <a:defRPr sz="1700"/>
            </a:lvl5pPr>
            <a:lvl6pPr marL="2743200" lvl="5" indent="-336550" rtl="0">
              <a:spcBef>
                <a:spcPts val="800"/>
              </a:spcBef>
              <a:spcAft>
                <a:spcPts val="0"/>
              </a:spcAft>
              <a:buSzPts val="1700"/>
              <a:buChar char="■"/>
              <a:defRPr sz="1700"/>
            </a:lvl6pPr>
            <a:lvl7pPr marL="3200400" lvl="6" indent="-336550" rtl="0">
              <a:spcBef>
                <a:spcPts val="800"/>
              </a:spcBef>
              <a:spcAft>
                <a:spcPts val="0"/>
              </a:spcAft>
              <a:buSzPts val="1700"/>
              <a:buChar char="●"/>
              <a:defRPr sz="1700"/>
            </a:lvl7pPr>
            <a:lvl8pPr marL="3657600" lvl="7" indent="-336550" rtl="0">
              <a:spcBef>
                <a:spcPts val="800"/>
              </a:spcBef>
              <a:spcAft>
                <a:spcPts val="0"/>
              </a:spcAft>
              <a:buSzPts val="1700"/>
              <a:buChar char="○"/>
              <a:defRPr sz="1700"/>
            </a:lvl8pPr>
            <a:lvl9pPr marL="4114800" lvl="8" indent="-336550" rtl="0">
              <a:spcBef>
                <a:spcPts val="800"/>
              </a:spcBef>
              <a:spcAft>
                <a:spcPts val="800"/>
              </a:spcAft>
              <a:buSzPts val="1700"/>
              <a:buChar char="■"/>
              <a:defRPr sz="1700"/>
            </a:lvl9pPr>
          </a:lstStyle>
          <a:p>
            <a:endParaRPr/>
          </a:p>
        </p:txBody>
      </p:sp>
      <p:sp>
        <p:nvSpPr>
          <p:cNvPr id="33" name="Google Shape;33;p7"/>
          <p:cNvSpPr txBox="1">
            <a:spLocks noGrp="1"/>
          </p:cNvSpPr>
          <p:nvPr>
            <p:ph type="body" idx="3"/>
          </p:nvPr>
        </p:nvSpPr>
        <p:spPr>
          <a:xfrm>
            <a:off x="6325563" y="2749975"/>
            <a:ext cx="2304000" cy="1884900"/>
          </a:xfrm>
          <a:prstGeom prst="rect">
            <a:avLst/>
          </a:prstGeom>
        </p:spPr>
        <p:txBody>
          <a:bodyPr spcFirstLastPara="1" wrap="square" lIns="0" tIns="0" rIns="0" bIns="0" anchor="t" anchorCtr="0">
            <a:noAutofit/>
          </a:bodyPr>
          <a:lstStyle>
            <a:lvl1pPr marL="457200" lvl="0" indent="-336550" rtl="0">
              <a:spcBef>
                <a:spcPts val="0"/>
              </a:spcBef>
              <a:spcAft>
                <a:spcPts val="0"/>
              </a:spcAft>
              <a:buSzPts val="1700"/>
              <a:buChar char="●"/>
              <a:defRPr sz="1700"/>
            </a:lvl1pPr>
            <a:lvl2pPr marL="914400" lvl="1" indent="-336550" rtl="0">
              <a:spcBef>
                <a:spcPts val="800"/>
              </a:spcBef>
              <a:spcAft>
                <a:spcPts val="0"/>
              </a:spcAft>
              <a:buSzPts val="1700"/>
              <a:buChar char="○"/>
              <a:defRPr sz="1700"/>
            </a:lvl2pPr>
            <a:lvl3pPr marL="1371600" lvl="2" indent="-336550" rtl="0">
              <a:spcBef>
                <a:spcPts val="800"/>
              </a:spcBef>
              <a:spcAft>
                <a:spcPts val="0"/>
              </a:spcAft>
              <a:buSzPts val="1700"/>
              <a:buChar char="■"/>
              <a:defRPr sz="1700"/>
            </a:lvl3pPr>
            <a:lvl4pPr marL="1828800" lvl="3" indent="-336550" rtl="0">
              <a:spcBef>
                <a:spcPts val="800"/>
              </a:spcBef>
              <a:spcAft>
                <a:spcPts val="0"/>
              </a:spcAft>
              <a:buSzPts val="1700"/>
              <a:buChar char="●"/>
              <a:defRPr sz="1700"/>
            </a:lvl4pPr>
            <a:lvl5pPr marL="2286000" lvl="4" indent="-336550" rtl="0">
              <a:spcBef>
                <a:spcPts val="800"/>
              </a:spcBef>
              <a:spcAft>
                <a:spcPts val="0"/>
              </a:spcAft>
              <a:buSzPts val="1700"/>
              <a:buChar char="○"/>
              <a:defRPr sz="1700"/>
            </a:lvl5pPr>
            <a:lvl6pPr marL="2743200" lvl="5" indent="-336550" rtl="0">
              <a:spcBef>
                <a:spcPts val="800"/>
              </a:spcBef>
              <a:spcAft>
                <a:spcPts val="0"/>
              </a:spcAft>
              <a:buSzPts val="1700"/>
              <a:buChar char="■"/>
              <a:defRPr sz="1700"/>
            </a:lvl6pPr>
            <a:lvl7pPr marL="3200400" lvl="6" indent="-336550" rtl="0">
              <a:spcBef>
                <a:spcPts val="800"/>
              </a:spcBef>
              <a:spcAft>
                <a:spcPts val="0"/>
              </a:spcAft>
              <a:buSzPts val="1700"/>
              <a:buChar char="●"/>
              <a:defRPr sz="1700"/>
            </a:lvl7pPr>
            <a:lvl8pPr marL="3657600" lvl="7" indent="-336550" rtl="0">
              <a:spcBef>
                <a:spcPts val="800"/>
              </a:spcBef>
              <a:spcAft>
                <a:spcPts val="0"/>
              </a:spcAft>
              <a:buSzPts val="1700"/>
              <a:buChar char="○"/>
              <a:defRPr sz="1700"/>
            </a:lvl8pPr>
            <a:lvl9pPr marL="4114800" lvl="8" indent="-336550" rtl="0">
              <a:spcBef>
                <a:spcPts val="800"/>
              </a:spcBef>
              <a:spcAft>
                <a:spcPts val="800"/>
              </a:spcAft>
              <a:buSzPts val="1700"/>
              <a:buChar char="■"/>
              <a:defRPr sz="17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p:nvPr/>
        </p:nvSpPr>
        <p:spPr>
          <a:xfrm>
            <a:off x="-9" y="0"/>
            <a:ext cx="4720800" cy="5143500"/>
          </a:xfrm>
          <a:prstGeom prst="rect">
            <a:avLst/>
          </a:pr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ctrTitle"/>
          </p:nvPr>
        </p:nvSpPr>
        <p:spPr>
          <a:xfrm>
            <a:off x="573950" y="1532700"/>
            <a:ext cx="3291300" cy="20781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5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7" name="Google Shape;37;p8"/>
          <p:cNvSpPr>
            <a:spLocks noGrp="1"/>
          </p:cNvSpPr>
          <p:nvPr>
            <p:ph type="pic" idx="2"/>
          </p:nvPr>
        </p:nvSpPr>
        <p:spPr>
          <a:xfrm>
            <a:off x="5244625" y="523875"/>
            <a:ext cx="3428400" cy="41148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10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1pPr>
            <a:lvl2pPr lvl="1"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2pPr>
            <a:lvl3pPr lvl="2"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3pPr>
            <a:lvl4pPr lvl="3"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4pPr>
            <a:lvl5pPr lvl="4"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5pPr>
            <a:lvl6pPr lvl="5"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6pPr>
            <a:lvl7pPr lvl="6"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7pPr>
            <a:lvl8pPr lvl="7"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8pPr>
            <a:lvl9pPr lvl="8" rtl="0">
              <a:lnSpc>
                <a:spcPct val="90000"/>
              </a:lnSpc>
              <a:spcBef>
                <a:spcPts val="0"/>
              </a:spcBef>
              <a:spcAft>
                <a:spcPts val="0"/>
              </a:spcAft>
              <a:buClr>
                <a:schemeClr val="dk1"/>
              </a:buClr>
              <a:buSzPts val="3200"/>
              <a:buFont typeface="Roboto"/>
              <a:buNone/>
              <a:defRPr sz="32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81000" rtl="0">
              <a:lnSpc>
                <a:spcPct val="120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2pPr>
            <a:lvl3pPr marL="1371600" lvl="2"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3pPr>
            <a:lvl4pPr marL="1828800" lvl="3"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4pPr>
            <a:lvl5pPr marL="2286000" lvl="4"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5pPr>
            <a:lvl6pPr marL="2743200" lvl="5"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6pPr>
            <a:lvl7pPr marL="3200400" lvl="6"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7pPr>
            <a:lvl8pPr marL="3657600" lvl="7" indent="-381000" rtl="0">
              <a:lnSpc>
                <a:spcPct val="120000"/>
              </a:lnSpc>
              <a:spcBef>
                <a:spcPts val="800"/>
              </a:spcBef>
              <a:spcAft>
                <a:spcPts val="0"/>
              </a:spcAft>
              <a:buClr>
                <a:schemeClr val="dk1"/>
              </a:buClr>
              <a:buSzPts val="2400"/>
              <a:buFont typeface="Roboto"/>
              <a:buChar char="○"/>
              <a:defRPr sz="2400">
                <a:solidFill>
                  <a:schemeClr val="dk1"/>
                </a:solidFill>
                <a:latin typeface="Roboto"/>
                <a:ea typeface="Roboto"/>
                <a:cs typeface="Roboto"/>
                <a:sym typeface="Roboto"/>
              </a:defRPr>
            </a:lvl8pPr>
            <a:lvl9pPr marL="4114800" lvl="8" indent="-381000" rtl="0">
              <a:lnSpc>
                <a:spcPct val="120000"/>
              </a:lnSpc>
              <a:spcBef>
                <a:spcPts val="800"/>
              </a:spcBef>
              <a:spcAft>
                <a:spcPts val="800"/>
              </a:spcAft>
              <a:buClr>
                <a:schemeClr val="dk1"/>
              </a:buClr>
              <a:buSzPts val="2400"/>
              <a:buFont typeface="Roboto"/>
              <a:buChar char="■"/>
              <a:defRPr sz="24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Roboto"/>
                <a:ea typeface="Roboto"/>
                <a:cs typeface="Roboto"/>
                <a:sym typeface="Roboto"/>
              </a:defRPr>
            </a:lvl1pPr>
            <a:lvl2pPr lvl="1" algn="r" rtl="0">
              <a:buNone/>
              <a:defRPr sz="1300">
                <a:solidFill>
                  <a:schemeClr val="dk1"/>
                </a:solidFill>
                <a:latin typeface="Roboto"/>
                <a:ea typeface="Roboto"/>
                <a:cs typeface="Roboto"/>
                <a:sym typeface="Roboto"/>
              </a:defRPr>
            </a:lvl2pPr>
            <a:lvl3pPr lvl="2" algn="r" rtl="0">
              <a:buNone/>
              <a:defRPr sz="1300">
                <a:solidFill>
                  <a:schemeClr val="dk1"/>
                </a:solidFill>
                <a:latin typeface="Roboto"/>
                <a:ea typeface="Roboto"/>
                <a:cs typeface="Roboto"/>
                <a:sym typeface="Roboto"/>
              </a:defRPr>
            </a:lvl3pPr>
            <a:lvl4pPr lvl="3" algn="r" rtl="0">
              <a:buNone/>
              <a:defRPr sz="1300">
                <a:solidFill>
                  <a:schemeClr val="dk1"/>
                </a:solidFill>
                <a:latin typeface="Roboto"/>
                <a:ea typeface="Roboto"/>
                <a:cs typeface="Roboto"/>
                <a:sym typeface="Roboto"/>
              </a:defRPr>
            </a:lvl4pPr>
            <a:lvl5pPr lvl="4" algn="r" rtl="0">
              <a:buNone/>
              <a:defRPr sz="1300">
                <a:solidFill>
                  <a:schemeClr val="dk1"/>
                </a:solidFill>
                <a:latin typeface="Roboto"/>
                <a:ea typeface="Roboto"/>
                <a:cs typeface="Roboto"/>
                <a:sym typeface="Roboto"/>
              </a:defRPr>
            </a:lvl5pPr>
            <a:lvl6pPr lvl="5" algn="r" rtl="0">
              <a:buNone/>
              <a:defRPr sz="1300">
                <a:solidFill>
                  <a:schemeClr val="dk1"/>
                </a:solidFill>
                <a:latin typeface="Roboto"/>
                <a:ea typeface="Roboto"/>
                <a:cs typeface="Roboto"/>
                <a:sym typeface="Roboto"/>
              </a:defRPr>
            </a:lvl6pPr>
            <a:lvl7pPr lvl="6" algn="r" rtl="0">
              <a:buNone/>
              <a:defRPr sz="1300">
                <a:solidFill>
                  <a:schemeClr val="dk1"/>
                </a:solidFill>
                <a:latin typeface="Roboto"/>
                <a:ea typeface="Roboto"/>
                <a:cs typeface="Roboto"/>
                <a:sym typeface="Roboto"/>
              </a:defRPr>
            </a:lvl7pPr>
            <a:lvl8pPr lvl="7" algn="r" rtl="0">
              <a:buNone/>
              <a:defRPr sz="1300">
                <a:solidFill>
                  <a:schemeClr val="dk1"/>
                </a:solidFill>
                <a:latin typeface="Roboto"/>
                <a:ea typeface="Roboto"/>
                <a:cs typeface="Roboto"/>
                <a:sym typeface="Roboto"/>
              </a:defRPr>
            </a:lvl8pPr>
            <a:lvl9pPr lvl="8" algn="r" rtl="0">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4"/>
        <p:cNvGrpSpPr/>
        <p:nvPr/>
      </p:nvGrpSpPr>
      <p:grpSpPr>
        <a:xfrm>
          <a:off x="0" y="0"/>
          <a:ext cx="0" cy="0"/>
          <a:chOff x="0" y="0"/>
          <a:chExt cx="0" cy="0"/>
        </a:xfrm>
      </p:grpSpPr>
      <p:sp>
        <p:nvSpPr>
          <p:cNvPr id="45" name="Google Shape;45;p11"/>
          <p:cNvSpPr txBox="1"/>
          <p:nvPr/>
        </p:nvSpPr>
        <p:spPr>
          <a:xfrm>
            <a:off x="514350" y="1581932"/>
            <a:ext cx="346740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a:solidFill>
                  <a:schemeClr val="lt1"/>
                </a:solidFill>
              </a:rPr>
              <a:t>Gender, Family and Kinship Course </a:t>
            </a:r>
            <a:endParaRPr sz="2000" dirty="0">
              <a:solidFill>
                <a:schemeClr val="lt1"/>
              </a:solidFill>
            </a:endParaRPr>
          </a:p>
        </p:txBody>
      </p:sp>
      <p:pic>
        <p:nvPicPr>
          <p:cNvPr id="46" name="Google Shape;46;p11"/>
          <p:cNvPicPr preferRelativeResize="0"/>
          <p:nvPr/>
        </p:nvPicPr>
        <p:blipFill rotWithShape="1">
          <a:blip r:embed="rId3">
            <a:alphaModFix/>
          </a:blip>
          <a:srcRect l="24300" r="14994"/>
          <a:stretch/>
        </p:blipFill>
        <p:spPr>
          <a:xfrm>
            <a:off x="4462010" y="0"/>
            <a:ext cx="4681994"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03"/>
        <p:cNvGrpSpPr/>
        <p:nvPr/>
      </p:nvGrpSpPr>
      <p:grpSpPr>
        <a:xfrm>
          <a:off x="0" y="0"/>
          <a:ext cx="0" cy="0"/>
          <a:chOff x="0" y="0"/>
          <a:chExt cx="0" cy="0"/>
        </a:xfrm>
      </p:grpSpPr>
      <p:sp>
        <p:nvSpPr>
          <p:cNvPr id="204" name="Google Shape;204;p22"/>
          <p:cNvSpPr/>
          <p:nvPr/>
        </p:nvSpPr>
        <p:spPr>
          <a:xfrm>
            <a:off x="2462693" y="655434"/>
            <a:ext cx="3576600" cy="4112100"/>
          </a:xfrm>
          <a:prstGeom prst="rect">
            <a:avLst/>
          </a:pr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05" name="Google Shape;205;p22"/>
          <p:cNvSpPr txBox="1"/>
          <p:nvPr/>
        </p:nvSpPr>
        <p:spPr>
          <a:xfrm>
            <a:off x="599410" y="2219041"/>
            <a:ext cx="22128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dirty="0">
                <a:solidFill>
                  <a:schemeClr val="dk1"/>
                </a:solidFill>
              </a:rPr>
              <a:t>Kinship</a:t>
            </a:r>
            <a:r>
              <a:rPr lang="en-US" sz="700" dirty="0">
                <a:solidFill>
                  <a:schemeClr val="dk1"/>
                </a:solidFill>
              </a:rPr>
              <a:t> </a:t>
            </a:r>
            <a:endParaRPr sz="700" dirty="0">
              <a:solidFill>
                <a:schemeClr val="dk1"/>
              </a:solidFill>
            </a:endParaRPr>
          </a:p>
        </p:txBody>
      </p:sp>
      <p:sp>
        <p:nvSpPr>
          <p:cNvPr id="206" name="Google Shape;206;p22"/>
          <p:cNvSpPr txBox="1"/>
          <p:nvPr/>
        </p:nvSpPr>
        <p:spPr>
          <a:xfrm>
            <a:off x="3104707" y="896174"/>
            <a:ext cx="2934586" cy="295465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600" dirty="0">
                <a:solidFill>
                  <a:schemeClr val="lt1"/>
                </a:solidFill>
                <a:latin typeface="Roboto"/>
                <a:ea typeface="Roboto"/>
                <a:cs typeface="Roboto"/>
                <a:sym typeface="Roboto"/>
              </a:rPr>
              <a:t>Kinship refers to the relationships between persons based on descent or marriage.</a:t>
            </a:r>
          </a:p>
          <a:p>
            <a:pPr marL="0" marR="0" lvl="0" indent="0" algn="l" rtl="0">
              <a:lnSpc>
                <a:spcPct val="120000"/>
              </a:lnSpc>
              <a:spcBef>
                <a:spcPts val="0"/>
              </a:spcBef>
              <a:spcAft>
                <a:spcPts val="0"/>
              </a:spcAft>
              <a:buNone/>
            </a:pPr>
            <a:endParaRPr lang="en-US" sz="1600" dirty="0">
              <a:solidFill>
                <a:schemeClr val="lt1"/>
              </a:solidFill>
              <a:latin typeface="Roboto"/>
              <a:ea typeface="Roboto"/>
              <a:cs typeface="Roboto"/>
              <a:sym typeface="Roboto"/>
            </a:endParaRPr>
          </a:p>
          <a:p>
            <a:pPr marL="0" marR="0" lvl="0" indent="0" algn="l" rtl="0">
              <a:lnSpc>
                <a:spcPct val="120000"/>
              </a:lnSpc>
              <a:spcBef>
                <a:spcPts val="0"/>
              </a:spcBef>
              <a:spcAft>
                <a:spcPts val="0"/>
              </a:spcAft>
              <a:buNone/>
            </a:pPr>
            <a:r>
              <a:rPr lang="en-US" sz="1600" dirty="0">
                <a:solidFill>
                  <a:schemeClr val="lt1"/>
                </a:solidFill>
                <a:latin typeface="Roboto"/>
                <a:ea typeface="Roboto"/>
                <a:cs typeface="Roboto"/>
                <a:sym typeface="Roboto"/>
              </a:rPr>
              <a:t>The study of kinship is the study of a human’s relations with the web of people related to him through blood and marriage  – mating, gestation, parenthood, socialization, and siblingship.</a:t>
            </a:r>
          </a:p>
        </p:txBody>
      </p:sp>
      <p:pic>
        <p:nvPicPr>
          <p:cNvPr id="207" name="Google Shape;207;p22"/>
          <p:cNvPicPr preferRelativeResize="0"/>
          <p:nvPr/>
        </p:nvPicPr>
        <p:blipFill rotWithShape="1">
          <a:blip r:embed="rId3">
            <a:alphaModFix/>
          </a:blip>
          <a:srcRect r="5276"/>
          <a:stretch/>
        </p:blipFill>
        <p:spPr>
          <a:xfrm>
            <a:off x="6039293" y="655434"/>
            <a:ext cx="2598503" cy="41148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1"/>
        <p:cNvGrpSpPr/>
        <p:nvPr/>
      </p:nvGrpSpPr>
      <p:grpSpPr>
        <a:xfrm>
          <a:off x="0" y="0"/>
          <a:ext cx="0" cy="0"/>
          <a:chOff x="0" y="0"/>
          <a:chExt cx="0" cy="0"/>
        </a:xfrm>
      </p:grpSpPr>
      <p:grpSp>
        <p:nvGrpSpPr>
          <p:cNvPr id="212" name="Google Shape;212;p23"/>
          <p:cNvGrpSpPr/>
          <p:nvPr/>
        </p:nvGrpSpPr>
        <p:grpSpPr>
          <a:xfrm>
            <a:off x="1524203" y="1585212"/>
            <a:ext cx="6095588" cy="3487553"/>
            <a:chOff x="0" y="0"/>
            <a:chExt cx="16254900" cy="9300142"/>
          </a:xfrm>
        </p:grpSpPr>
        <p:sp>
          <p:nvSpPr>
            <p:cNvPr id="213" name="Google Shape;213;p23"/>
            <p:cNvSpPr txBox="1"/>
            <p:nvPr/>
          </p:nvSpPr>
          <p:spPr>
            <a:xfrm>
              <a:off x="1093437" y="12699"/>
              <a:ext cx="14067900" cy="29552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7200" b="1" dirty="0">
                  <a:solidFill>
                    <a:schemeClr val="lt1"/>
                  </a:solidFill>
                  <a:latin typeface="Roboto"/>
                  <a:ea typeface="Roboto"/>
                  <a:cs typeface="Roboto"/>
                  <a:sym typeface="Roboto"/>
                </a:rPr>
                <a:t>6</a:t>
              </a:r>
              <a:endParaRPr lang="en" sz="700" dirty="0">
                <a:solidFill>
                  <a:schemeClr val="lt1"/>
                </a:solidFill>
              </a:endParaRPr>
            </a:p>
          </p:txBody>
        </p:sp>
        <p:sp>
          <p:nvSpPr>
            <p:cNvPr id="214" name="Google Shape;214;p23"/>
            <p:cNvSpPr txBox="1"/>
            <p:nvPr/>
          </p:nvSpPr>
          <p:spPr>
            <a:xfrm>
              <a:off x="0" y="3883275"/>
              <a:ext cx="16254900" cy="541686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500" dirty="0">
                  <a:solidFill>
                    <a:schemeClr val="lt1"/>
                  </a:solidFill>
                  <a:latin typeface="Roboto"/>
                  <a:ea typeface="Roboto"/>
                  <a:cs typeface="Roboto"/>
                  <a:sym typeface="Roboto"/>
                </a:rPr>
                <a:t>Classification </a:t>
              </a:r>
              <a:r>
                <a:rPr lang="en" sz="2500" dirty="0">
                  <a:solidFill>
                    <a:schemeClr val="lt1"/>
                  </a:solidFill>
                  <a:latin typeface="Roboto"/>
                  <a:ea typeface="Roboto"/>
                  <a:cs typeface="Roboto"/>
                  <a:sym typeface="Roboto"/>
                </a:rPr>
                <a:t>of kinship systems in the world:  </a:t>
              </a:r>
            </a:p>
            <a:p>
              <a:pPr marL="0" marR="0" lvl="0" indent="0" algn="ctr" rtl="0">
                <a:lnSpc>
                  <a:spcPct val="100000"/>
                </a:lnSpc>
                <a:spcBef>
                  <a:spcPts val="0"/>
                </a:spcBef>
                <a:spcAft>
                  <a:spcPts val="0"/>
                </a:spcAft>
                <a:buNone/>
              </a:pPr>
              <a:r>
                <a:rPr lang="en-US" sz="2500" dirty="0">
                  <a:solidFill>
                    <a:schemeClr val="lt1"/>
                  </a:solidFill>
                  <a:latin typeface="Roboto"/>
                  <a:ea typeface="Roboto"/>
                  <a:cs typeface="Roboto"/>
                  <a:sym typeface="Roboto"/>
                </a:rPr>
                <a:t> There are </a:t>
              </a:r>
            </a:p>
            <a:p>
              <a:pPr marL="0" marR="0" lvl="0" indent="0" algn="ctr" rtl="0">
                <a:lnSpc>
                  <a:spcPct val="100000"/>
                </a:lnSpc>
                <a:spcBef>
                  <a:spcPts val="0"/>
                </a:spcBef>
                <a:spcAft>
                  <a:spcPts val="0"/>
                </a:spcAft>
                <a:buNone/>
              </a:pPr>
              <a:r>
                <a:rPr lang="en-US" sz="2500" dirty="0">
                  <a:solidFill>
                    <a:schemeClr val="lt1"/>
                  </a:solidFill>
                  <a:latin typeface="Roboto"/>
                  <a:ea typeface="Roboto"/>
                  <a:cs typeface="Roboto"/>
                  <a:sym typeface="Roboto"/>
                </a:rPr>
                <a:t>Eskimo, Hawaiian, Sudanese, Omaha, Crow, and Iroquois systems</a:t>
              </a:r>
              <a:endParaRPr lang="en" sz="2500" dirty="0">
                <a:solidFill>
                  <a:schemeClr val="lt1"/>
                </a:solidFill>
                <a:latin typeface="Roboto"/>
                <a:ea typeface="Roboto"/>
                <a:cs typeface="Roboto"/>
                <a:sym typeface="Roboto"/>
              </a:endParaRPr>
            </a:p>
            <a:p>
              <a:pPr marL="0" marR="0" lvl="0" indent="0" algn="ctr" rtl="0">
                <a:lnSpc>
                  <a:spcPct val="100000"/>
                </a:lnSpc>
                <a:spcBef>
                  <a:spcPts val="0"/>
                </a:spcBef>
                <a:spcAft>
                  <a:spcPts val="0"/>
                </a:spcAft>
                <a:buNone/>
              </a:pPr>
              <a:endParaRPr sz="700" dirty="0">
                <a:solidFill>
                  <a:schemeClr val="lt1"/>
                </a:solidFill>
              </a:endParaRPr>
            </a:p>
          </p:txBody>
        </p:sp>
        <p:cxnSp>
          <p:nvCxnSpPr>
            <p:cNvPr id="215" name="Google Shape;215;p23"/>
            <p:cNvCxnSpPr/>
            <p:nvPr/>
          </p:nvCxnSpPr>
          <p:spPr>
            <a:xfrm>
              <a:off x="1698803" y="0"/>
              <a:ext cx="12857400" cy="0"/>
            </a:xfrm>
            <a:prstGeom prst="straightConnector1">
              <a:avLst/>
            </a:prstGeom>
            <a:noFill/>
            <a:ln w="12700" cap="rnd" cmpd="sng">
              <a:solidFill>
                <a:schemeClr val="lt1"/>
              </a:solidFill>
              <a:prstDash val="solid"/>
              <a:round/>
              <a:headEnd type="none" w="sm" len="sm"/>
              <a:tailEnd type="none" w="sm" len="sm"/>
            </a:ln>
          </p:spPr>
        </p:cxnSp>
        <p:cxnSp>
          <p:nvCxnSpPr>
            <p:cNvPr id="216" name="Google Shape;216;p23"/>
            <p:cNvCxnSpPr/>
            <p:nvPr/>
          </p:nvCxnSpPr>
          <p:spPr>
            <a:xfrm>
              <a:off x="1698803" y="3126878"/>
              <a:ext cx="12857400" cy="0"/>
            </a:xfrm>
            <a:prstGeom prst="straightConnector1">
              <a:avLst/>
            </a:prstGeom>
            <a:noFill/>
            <a:ln w="12700" cap="rnd" cmpd="sng">
              <a:solidFill>
                <a:schemeClr val="lt1"/>
              </a:solidFill>
              <a:prstDash val="solid"/>
              <a:round/>
              <a:headEnd type="none" w="sm" len="sm"/>
              <a:tailEnd type="none" w="sm" len="sm"/>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73F14B9-7057-09CD-806D-4B45F30C3274}"/>
              </a:ext>
            </a:extLst>
          </p:cNvPr>
          <p:cNvPicPr>
            <a:picLocks noChangeAspect="1"/>
          </p:cNvPicPr>
          <p:nvPr/>
        </p:nvPicPr>
        <p:blipFill>
          <a:blip r:embed="rId2"/>
          <a:stretch>
            <a:fillRect/>
          </a:stretch>
        </p:blipFill>
        <p:spPr>
          <a:xfrm>
            <a:off x="0" y="802431"/>
            <a:ext cx="9144000" cy="3538637"/>
          </a:xfrm>
          <a:prstGeom prst="rect">
            <a:avLst/>
          </a:prstGeom>
        </p:spPr>
      </p:pic>
    </p:spTree>
    <p:extLst>
      <p:ext uri="{BB962C8B-B14F-4D97-AF65-F5344CB8AC3E}">
        <p14:creationId xmlns:p14="http://schemas.microsoft.com/office/powerpoint/2010/main" val="257001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30F076B-1082-5151-1104-D7967D47A6F9}"/>
              </a:ext>
            </a:extLst>
          </p:cNvPr>
          <p:cNvPicPr>
            <a:picLocks noChangeAspect="1"/>
          </p:cNvPicPr>
          <p:nvPr/>
        </p:nvPicPr>
        <p:blipFill>
          <a:blip r:embed="rId2"/>
          <a:stretch>
            <a:fillRect/>
          </a:stretch>
        </p:blipFill>
        <p:spPr>
          <a:xfrm>
            <a:off x="2061775" y="0"/>
            <a:ext cx="5020450" cy="5143500"/>
          </a:xfrm>
          <a:prstGeom prst="rect">
            <a:avLst/>
          </a:prstGeom>
        </p:spPr>
      </p:pic>
    </p:spTree>
    <p:extLst>
      <p:ext uri="{BB962C8B-B14F-4D97-AF65-F5344CB8AC3E}">
        <p14:creationId xmlns:p14="http://schemas.microsoft.com/office/powerpoint/2010/main" val="162490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2072CDA-7C78-D14D-8CEF-2FB181309DB2}"/>
              </a:ext>
            </a:extLst>
          </p:cNvPr>
          <p:cNvPicPr>
            <a:picLocks noChangeAspect="1"/>
          </p:cNvPicPr>
          <p:nvPr/>
        </p:nvPicPr>
        <p:blipFill>
          <a:blip r:embed="rId2"/>
          <a:stretch>
            <a:fillRect/>
          </a:stretch>
        </p:blipFill>
        <p:spPr>
          <a:xfrm>
            <a:off x="0" y="83361"/>
            <a:ext cx="9144000" cy="4976778"/>
          </a:xfrm>
          <a:prstGeom prst="rect">
            <a:avLst/>
          </a:prstGeom>
        </p:spPr>
      </p:pic>
    </p:spTree>
    <p:extLst>
      <p:ext uri="{BB962C8B-B14F-4D97-AF65-F5344CB8AC3E}">
        <p14:creationId xmlns:p14="http://schemas.microsoft.com/office/powerpoint/2010/main" val="80023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47"/>
        <p:cNvGrpSpPr/>
        <p:nvPr/>
      </p:nvGrpSpPr>
      <p:grpSpPr>
        <a:xfrm>
          <a:off x="0" y="0"/>
          <a:ext cx="0" cy="0"/>
          <a:chOff x="0" y="0"/>
          <a:chExt cx="0" cy="0"/>
        </a:xfrm>
      </p:grpSpPr>
      <p:sp>
        <p:nvSpPr>
          <p:cNvPr id="248" name="Google Shape;248;p26"/>
          <p:cNvSpPr/>
          <p:nvPr/>
        </p:nvSpPr>
        <p:spPr>
          <a:xfrm>
            <a:off x="16506" y="514350"/>
            <a:ext cx="3890400" cy="4114800"/>
          </a:xfrm>
          <a:prstGeom prst="rect">
            <a:avLst/>
          </a:pr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249" name="Google Shape;249;p26"/>
          <p:cNvGrpSpPr/>
          <p:nvPr/>
        </p:nvGrpSpPr>
        <p:grpSpPr>
          <a:xfrm>
            <a:off x="4198996" y="509661"/>
            <a:ext cx="4880344" cy="4561249"/>
            <a:chOff x="-885859" y="-2509991"/>
            <a:chExt cx="12787420" cy="12163331"/>
          </a:xfrm>
        </p:grpSpPr>
        <p:sp>
          <p:nvSpPr>
            <p:cNvPr id="250" name="Google Shape;250;p26"/>
            <p:cNvSpPr txBox="1"/>
            <p:nvPr/>
          </p:nvSpPr>
          <p:spPr>
            <a:xfrm>
              <a:off x="0" y="4753538"/>
              <a:ext cx="11015700" cy="34470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endParaRPr sz="700" dirty="0">
                <a:solidFill>
                  <a:schemeClr val="dk1"/>
                </a:solidFill>
              </a:endParaRPr>
            </a:p>
          </p:txBody>
        </p:sp>
        <p:sp>
          <p:nvSpPr>
            <p:cNvPr id="251" name="Google Shape;251;p26"/>
            <p:cNvSpPr txBox="1"/>
            <p:nvPr/>
          </p:nvSpPr>
          <p:spPr>
            <a:xfrm>
              <a:off x="-885859" y="-2509991"/>
              <a:ext cx="12787420" cy="121633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600" dirty="0">
                  <a:solidFill>
                    <a:schemeClr val="dk1"/>
                  </a:solidFill>
                </a:rPr>
                <a:t>Gender, family, and kinship are primary and fundamental institutions in society. </a:t>
              </a:r>
            </a:p>
            <a:p>
              <a:pPr marL="0" marR="0" lvl="0" indent="0" algn="l" rtl="0">
                <a:lnSpc>
                  <a:spcPct val="120000"/>
                </a:lnSpc>
                <a:spcBef>
                  <a:spcPts val="0"/>
                </a:spcBef>
                <a:spcAft>
                  <a:spcPts val="0"/>
                </a:spcAft>
                <a:buNone/>
              </a:pPr>
              <a:r>
                <a:rPr lang="en-US" sz="1600" dirty="0">
                  <a:solidFill>
                    <a:schemeClr val="dk1"/>
                  </a:solidFill>
                </a:rPr>
                <a:t>Through these institutions, a human can identify his social role and position.</a:t>
              </a:r>
            </a:p>
            <a:p>
              <a:pPr marL="0" marR="0" lvl="0" indent="0" algn="l" rtl="0">
                <a:lnSpc>
                  <a:spcPct val="120000"/>
                </a:lnSpc>
                <a:spcBef>
                  <a:spcPts val="0"/>
                </a:spcBef>
                <a:spcAft>
                  <a:spcPts val="0"/>
                </a:spcAft>
                <a:buNone/>
              </a:pPr>
              <a:endParaRPr lang="en-US" sz="1600" dirty="0">
                <a:solidFill>
                  <a:schemeClr val="dk1"/>
                </a:solidFill>
              </a:endParaRPr>
            </a:p>
            <a:p>
              <a:pPr marL="0" marR="0" lvl="0" indent="0" algn="l" rtl="0">
                <a:lnSpc>
                  <a:spcPct val="120000"/>
                </a:lnSpc>
                <a:spcBef>
                  <a:spcPts val="0"/>
                </a:spcBef>
                <a:spcAft>
                  <a:spcPts val="0"/>
                </a:spcAft>
                <a:buNone/>
              </a:pPr>
              <a:r>
                <a:rPr lang="en-US" sz="1600" dirty="0">
                  <a:solidFill>
                    <a:schemeClr val="dk1"/>
                  </a:solidFill>
                </a:rPr>
                <a:t>Lévi-Strauss Claude. (1971). Elementary Structures of Kinship. Beacon Press, Ch.1.</a:t>
              </a:r>
            </a:p>
            <a:p>
              <a:pPr marL="0" marR="0" lvl="0" indent="0" algn="l" rtl="0">
                <a:lnSpc>
                  <a:spcPct val="120000"/>
                </a:lnSpc>
                <a:spcBef>
                  <a:spcPts val="0"/>
                </a:spcBef>
                <a:spcAft>
                  <a:spcPts val="0"/>
                </a:spcAft>
                <a:buNone/>
              </a:pPr>
              <a:endParaRPr lang="en-US" sz="1600" dirty="0">
                <a:solidFill>
                  <a:schemeClr val="dk1"/>
                </a:solidFill>
              </a:endParaRPr>
            </a:p>
            <a:p>
              <a:pPr marL="0" marR="0" lvl="0" indent="0" algn="l" rtl="0">
                <a:lnSpc>
                  <a:spcPct val="120000"/>
                </a:lnSpc>
                <a:spcBef>
                  <a:spcPts val="0"/>
                </a:spcBef>
                <a:spcAft>
                  <a:spcPts val="0"/>
                </a:spcAft>
                <a:buNone/>
              </a:pPr>
              <a:r>
                <a:rPr lang="en-US" sz="1600" dirty="0">
                  <a:solidFill>
                    <a:schemeClr val="dk1"/>
                  </a:solidFill>
                </a:rPr>
                <a:t>Stone L. (2010). Kinship and Evolutionary Theory. Kin Recognition in Kinship and Gender, Westview Press, Introduction. </a:t>
              </a:r>
            </a:p>
            <a:p>
              <a:pPr marL="0" marR="0" lvl="0" indent="0" algn="l" rtl="0">
                <a:lnSpc>
                  <a:spcPct val="120000"/>
                </a:lnSpc>
                <a:spcBef>
                  <a:spcPts val="0"/>
                </a:spcBef>
                <a:spcAft>
                  <a:spcPts val="0"/>
                </a:spcAft>
                <a:buNone/>
              </a:pPr>
              <a:endParaRPr lang="en-US" sz="1600" dirty="0">
                <a:solidFill>
                  <a:schemeClr val="dk1"/>
                </a:solidFill>
              </a:endParaRPr>
            </a:p>
            <a:p>
              <a:pPr marL="0" marR="0" lvl="0" indent="0" algn="l" rtl="0">
                <a:lnSpc>
                  <a:spcPct val="120000"/>
                </a:lnSpc>
                <a:spcBef>
                  <a:spcPts val="0"/>
                </a:spcBef>
                <a:spcAft>
                  <a:spcPts val="0"/>
                </a:spcAft>
                <a:buNone/>
              </a:pPr>
              <a:endParaRPr lang="en-US" sz="1600" dirty="0">
                <a:solidFill>
                  <a:schemeClr val="dk1"/>
                </a:solidFill>
              </a:endParaRPr>
            </a:p>
            <a:p>
              <a:pPr marL="0" marR="0" lvl="0" indent="0" algn="l" rtl="0">
                <a:lnSpc>
                  <a:spcPct val="120000"/>
                </a:lnSpc>
                <a:spcBef>
                  <a:spcPts val="0"/>
                </a:spcBef>
                <a:spcAft>
                  <a:spcPts val="0"/>
                </a:spcAft>
                <a:buNone/>
              </a:pPr>
              <a:endParaRPr lang="en-US" sz="1600" dirty="0">
                <a:solidFill>
                  <a:schemeClr val="dk1"/>
                </a:solidFill>
              </a:endParaRPr>
            </a:p>
            <a:p>
              <a:pPr marL="0" marR="0" lvl="0" indent="0" algn="l" rtl="0">
                <a:lnSpc>
                  <a:spcPct val="120000"/>
                </a:lnSpc>
                <a:spcBef>
                  <a:spcPts val="0"/>
                </a:spcBef>
                <a:spcAft>
                  <a:spcPts val="0"/>
                </a:spcAft>
                <a:buNone/>
              </a:pPr>
              <a:r>
                <a:rPr lang="en-US" sz="1600" dirty="0">
                  <a:solidFill>
                    <a:schemeClr val="dk1"/>
                  </a:solidFill>
                </a:rPr>
                <a:t> </a:t>
              </a:r>
            </a:p>
            <a:p>
              <a:pPr marL="0" marR="0" lvl="0" indent="0" algn="l" rtl="0">
                <a:lnSpc>
                  <a:spcPct val="120000"/>
                </a:lnSpc>
                <a:spcBef>
                  <a:spcPts val="0"/>
                </a:spcBef>
                <a:spcAft>
                  <a:spcPts val="0"/>
                </a:spcAft>
                <a:buNone/>
              </a:pPr>
              <a:endParaRPr sz="700" dirty="0">
                <a:solidFill>
                  <a:schemeClr val="dk1"/>
                </a:solidFill>
              </a:endParaRPr>
            </a:p>
          </p:txBody>
        </p:sp>
      </p:grpSp>
      <p:sp>
        <p:nvSpPr>
          <p:cNvPr id="253" name="Google Shape;253;p26"/>
          <p:cNvSpPr txBox="1"/>
          <p:nvPr/>
        </p:nvSpPr>
        <p:spPr>
          <a:xfrm>
            <a:off x="402750" y="1389985"/>
            <a:ext cx="3051543" cy="207749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500" b="1" dirty="0">
                <a:solidFill>
                  <a:schemeClr val="lt1"/>
                </a:solidFill>
                <a:latin typeface="Roboto"/>
                <a:ea typeface="Roboto"/>
                <a:cs typeface="Roboto"/>
                <a:sym typeface="Roboto"/>
              </a:rPr>
              <a:t>Conclusion</a:t>
            </a:r>
          </a:p>
          <a:p>
            <a:pPr marL="0" marR="0" lvl="0" indent="0" algn="l" rtl="0">
              <a:lnSpc>
                <a:spcPct val="100000"/>
              </a:lnSpc>
              <a:spcBef>
                <a:spcPts val="0"/>
              </a:spcBef>
              <a:spcAft>
                <a:spcPts val="0"/>
              </a:spcAft>
              <a:buNone/>
            </a:pPr>
            <a:r>
              <a:rPr lang="en-US" sz="4500" b="1" dirty="0">
                <a:solidFill>
                  <a:schemeClr val="lt1"/>
                </a:solidFill>
                <a:latin typeface="Roboto"/>
                <a:ea typeface="Roboto"/>
                <a:cs typeface="Roboto"/>
                <a:sym typeface="Roboto"/>
              </a:rPr>
              <a:t>A</a:t>
            </a:r>
            <a:r>
              <a:rPr lang="en" sz="4500" b="1" dirty="0">
                <a:solidFill>
                  <a:schemeClr val="lt1"/>
                </a:solidFill>
                <a:latin typeface="Roboto"/>
                <a:ea typeface="Roboto"/>
                <a:cs typeface="Roboto"/>
                <a:sym typeface="Roboto"/>
              </a:rPr>
              <a:t>nd homework  </a:t>
            </a:r>
            <a:endParaRPr sz="700"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0"/>
        <p:cNvGrpSpPr/>
        <p:nvPr/>
      </p:nvGrpSpPr>
      <p:grpSpPr>
        <a:xfrm>
          <a:off x="0" y="0"/>
          <a:ext cx="0" cy="0"/>
          <a:chOff x="0" y="0"/>
          <a:chExt cx="0" cy="0"/>
        </a:xfrm>
      </p:grpSpPr>
      <p:sp>
        <p:nvSpPr>
          <p:cNvPr id="51" name="Google Shape;51;p12"/>
          <p:cNvSpPr txBox="1"/>
          <p:nvPr/>
        </p:nvSpPr>
        <p:spPr>
          <a:xfrm>
            <a:off x="514350" y="509588"/>
            <a:ext cx="6302100" cy="53860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500" b="1" dirty="0">
                <a:solidFill>
                  <a:schemeClr val="dk1"/>
                </a:solidFill>
                <a:latin typeface="Roboto"/>
                <a:ea typeface="Roboto"/>
                <a:cs typeface="Roboto"/>
                <a:sym typeface="Roboto"/>
              </a:rPr>
              <a:t>Content </a:t>
            </a:r>
            <a:endParaRPr sz="700" dirty="0">
              <a:solidFill>
                <a:schemeClr val="dk1"/>
              </a:solidFill>
            </a:endParaRPr>
          </a:p>
        </p:txBody>
      </p:sp>
      <p:sp>
        <p:nvSpPr>
          <p:cNvPr id="53" name="Google Shape;53;p12"/>
          <p:cNvSpPr txBox="1"/>
          <p:nvPr/>
        </p:nvSpPr>
        <p:spPr>
          <a:xfrm>
            <a:off x="514350" y="2323336"/>
            <a:ext cx="2570700"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800" b="1">
                <a:solidFill>
                  <a:schemeClr val="dk2"/>
                </a:solidFill>
                <a:latin typeface="Roboto"/>
                <a:ea typeface="Roboto"/>
                <a:cs typeface="Roboto"/>
                <a:sym typeface="Roboto"/>
              </a:rPr>
              <a:t>Relationships between Gender</a:t>
            </a:r>
            <a:r>
              <a:rPr lang="en" sz="1800" b="1" dirty="0">
                <a:solidFill>
                  <a:schemeClr val="dk2"/>
                </a:solidFill>
                <a:latin typeface="Roboto"/>
                <a:ea typeface="Roboto"/>
                <a:cs typeface="Roboto"/>
                <a:sym typeface="Roboto"/>
              </a:rPr>
              <a:t>, Family, </a:t>
            </a:r>
            <a:r>
              <a:rPr lang="en" sz="1800" b="1">
                <a:solidFill>
                  <a:schemeClr val="dk2"/>
                </a:solidFill>
                <a:latin typeface="Roboto"/>
                <a:ea typeface="Roboto"/>
                <a:cs typeface="Roboto"/>
                <a:sym typeface="Roboto"/>
              </a:rPr>
              <a:t>and Kinship </a:t>
            </a:r>
            <a:endParaRPr sz="700" dirty="0">
              <a:solidFill>
                <a:schemeClr val="dk2"/>
              </a:solidFill>
            </a:endParaRPr>
          </a:p>
        </p:txBody>
      </p:sp>
      <p:sp>
        <p:nvSpPr>
          <p:cNvPr id="55" name="Google Shape;55;p12"/>
          <p:cNvSpPr txBox="1"/>
          <p:nvPr/>
        </p:nvSpPr>
        <p:spPr>
          <a:xfrm>
            <a:off x="3286675" y="2323336"/>
            <a:ext cx="2570700"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800" b="1" dirty="0">
                <a:solidFill>
                  <a:schemeClr val="dk2"/>
                </a:solidFill>
                <a:latin typeface="Roboto"/>
                <a:ea typeface="Roboto"/>
                <a:cs typeface="Roboto"/>
                <a:sym typeface="Roboto"/>
              </a:rPr>
              <a:t>What is their role in Anthropology?  </a:t>
            </a:r>
            <a:endParaRPr sz="700" dirty="0">
              <a:solidFill>
                <a:schemeClr val="dk2"/>
              </a:solidFill>
            </a:endParaRPr>
          </a:p>
        </p:txBody>
      </p:sp>
      <p:sp>
        <p:nvSpPr>
          <p:cNvPr id="57" name="Google Shape;57;p12"/>
          <p:cNvSpPr txBox="1"/>
          <p:nvPr/>
        </p:nvSpPr>
        <p:spPr>
          <a:xfrm>
            <a:off x="6059000" y="2323336"/>
            <a:ext cx="2570700"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800" b="1" dirty="0">
                <a:solidFill>
                  <a:schemeClr val="dk2"/>
                </a:solidFill>
              </a:rPr>
              <a:t>Conclusion </a:t>
            </a:r>
            <a:r>
              <a:rPr lang="en-US" sz="1800" dirty="0">
                <a:solidFill>
                  <a:schemeClr val="dk2"/>
                </a:solidFill>
              </a:rPr>
              <a:t> </a:t>
            </a:r>
            <a:endParaRPr sz="1800" dirty="0">
              <a:solidFill>
                <a:schemeClr val="dk2"/>
              </a:solidFill>
            </a:endParaRPr>
          </a:p>
        </p:txBody>
      </p:sp>
      <p:cxnSp>
        <p:nvCxnSpPr>
          <p:cNvPr id="58" name="Google Shape;58;p12"/>
          <p:cNvCxnSpPr/>
          <p:nvPr/>
        </p:nvCxnSpPr>
        <p:spPr>
          <a:xfrm>
            <a:off x="514350" y="2239654"/>
            <a:ext cx="8115300" cy="0"/>
          </a:xfrm>
          <a:prstGeom prst="straightConnector1">
            <a:avLst/>
          </a:prstGeom>
          <a:noFill/>
          <a:ln w="9525" cap="rnd" cmpd="sng">
            <a:solidFill>
              <a:schemeClr val="dk1"/>
            </a:solidFill>
            <a:prstDash val="solid"/>
            <a:round/>
            <a:headEnd type="none" w="sm" len="sm"/>
            <a:tailEnd type="none" w="sm" len="sm"/>
          </a:ln>
        </p:spPr>
      </p:cxnSp>
      <p:cxnSp>
        <p:nvCxnSpPr>
          <p:cNvPr id="59" name="Google Shape;59;p12"/>
          <p:cNvCxnSpPr/>
          <p:nvPr/>
        </p:nvCxnSpPr>
        <p:spPr>
          <a:xfrm>
            <a:off x="514350" y="3274304"/>
            <a:ext cx="8115300" cy="0"/>
          </a:xfrm>
          <a:prstGeom prst="straightConnector1">
            <a:avLst/>
          </a:prstGeom>
          <a:noFill/>
          <a:ln w="9525" cap="rnd" cmpd="sng">
            <a:solidFill>
              <a:schemeClr val="dk1"/>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83"/>
        <p:cNvGrpSpPr/>
        <p:nvPr/>
      </p:nvGrpSpPr>
      <p:grpSpPr>
        <a:xfrm>
          <a:off x="0" y="0"/>
          <a:ext cx="0" cy="0"/>
          <a:chOff x="0" y="0"/>
          <a:chExt cx="0" cy="0"/>
        </a:xfrm>
      </p:grpSpPr>
      <p:sp>
        <p:nvSpPr>
          <p:cNvPr id="84" name="Google Shape;84;p14"/>
          <p:cNvSpPr txBox="1"/>
          <p:nvPr/>
        </p:nvSpPr>
        <p:spPr>
          <a:xfrm>
            <a:off x="514350" y="1916087"/>
            <a:ext cx="2662200"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dirty="0">
                <a:solidFill>
                  <a:schemeClr val="dk1"/>
                </a:solidFill>
              </a:rPr>
              <a:t>Primary important  institutions since the formation of a human society </a:t>
            </a:r>
            <a:endParaRPr sz="2000" dirty="0">
              <a:solidFill>
                <a:schemeClr val="dk1"/>
              </a:solidFill>
            </a:endParaRPr>
          </a:p>
        </p:txBody>
      </p:sp>
      <p:grpSp>
        <p:nvGrpSpPr>
          <p:cNvPr id="85" name="Google Shape;85;p14"/>
          <p:cNvGrpSpPr/>
          <p:nvPr/>
        </p:nvGrpSpPr>
        <p:grpSpPr>
          <a:xfrm>
            <a:off x="5018962" y="243669"/>
            <a:ext cx="3199294" cy="1585049"/>
            <a:chOff x="0" y="-1139320"/>
            <a:chExt cx="8531449" cy="4226799"/>
          </a:xfrm>
        </p:grpSpPr>
        <p:sp>
          <p:nvSpPr>
            <p:cNvPr id="86" name="Google Shape;86;p14"/>
            <p:cNvSpPr txBox="1"/>
            <p:nvPr/>
          </p:nvSpPr>
          <p:spPr>
            <a:xfrm>
              <a:off x="396949" y="-1139320"/>
              <a:ext cx="8134500" cy="42267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700" b="1" dirty="0">
                  <a:solidFill>
                    <a:schemeClr val="dk2"/>
                  </a:solidFill>
                  <a:latin typeface="Roboto"/>
                  <a:ea typeface="Roboto"/>
                  <a:cs typeface="Roboto"/>
                  <a:sym typeface="Roboto"/>
                </a:rPr>
                <a:t>Alliance theory and Incest taboo by French anthropologist Claude Levi Strauss (1908 – 2009)</a:t>
              </a:r>
            </a:p>
            <a:p>
              <a:pPr marL="0" marR="0" lvl="0" indent="0" algn="l" rtl="0">
                <a:lnSpc>
                  <a:spcPct val="100000"/>
                </a:lnSpc>
                <a:spcBef>
                  <a:spcPts val="0"/>
                </a:spcBef>
                <a:spcAft>
                  <a:spcPts val="0"/>
                </a:spcAft>
                <a:buNone/>
              </a:pPr>
              <a:r>
                <a:rPr lang="en-US" b="1" dirty="0">
                  <a:solidFill>
                    <a:schemeClr val="dk2"/>
                  </a:solidFill>
                </a:rPr>
                <a:t>"The Elementary Structures of Kinship.”  (1949)</a:t>
              </a:r>
            </a:p>
            <a:p>
              <a:pPr marL="0" marR="0" lvl="0" indent="0" algn="l" rtl="0">
                <a:lnSpc>
                  <a:spcPct val="100000"/>
                </a:lnSpc>
                <a:spcBef>
                  <a:spcPts val="0"/>
                </a:spcBef>
                <a:spcAft>
                  <a:spcPts val="0"/>
                </a:spcAft>
                <a:buNone/>
              </a:pPr>
              <a:endParaRPr sz="700" dirty="0">
                <a:solidFill>
                  <a:schemeClr val="dk2"/>
                </a:solidFill>
              </a:endParaRPr>
            </a:p>
          </p:txBody>
        </p:sp>
        <p:sp>
          <p:nvSpPr>
            <p:cNvPr id="87" name="Google Shape;87;p14"/>
            <p:cNvSpPr txBox="1"/>
            <p:nvPr/>
          </p:nvSpPr>
          <p:spPr>
            <a:xfrm>
              <a:off x="0" y="948280"/>
              <a:ext cx="8134500" cy="5909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200" u="none" dirty="0">
                  <a:solidFill>
                    <a:schemeClr val="dk1"/>
                  </a:solidFill>
                  <a:latin typeface="Roboto"/>
                  <a:ea typeface="Roboto"/>
                  <a:cs typeface="Roboto"/>
                  <a:sym typeface="Roboto"/>
                </a:rPr>
                <a:t> </a:t>
              </a:r>
              <a:endParaRPr sz="700" dirty="0">
                <a:solidFill>
                  <a:schemeClr val="dk1"/>
                </a:solidFill>
              </a:endParaRPr>
            </a:p>
          </p:txBody>
        </p:sp>
      </p:grpSp>
      <p:sp>
        <p:nvSpPr>
          <p:cNvPr id="92" name="Google Shape;92;p14"/>
          <p:cNvSpPr txBox="1"/>
          <p:nvPr/>
        </p:nvSpPr>
        <p:spPr>
          <a:xfrm>
            <a:off x="4572000" y="3443231"/>
            <a:ext cx="3050438" cy="2616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700" b="1" u="none">
                <a:solidFill>
                  <a:schemeClr val="dk2"/>
                </a:solidFill>
                <a:latin typeface="Roboto"/>
                <a:ea typeface="Roboto"/>
                <a:cs typeface="Roboto"/>
                <a:sym typeface="Roboto"/>
              </a:rPr>
              <a:t>Add a main point</a:t>
            </a:r>
            <a:endParaRPr sz="700">
              <a:solidFill>
                <a:schemeClr val="dk2"/>
              </a:solidFill>
            </a:endParaRPr>
          </a:p>
        </p:txBody>
      </p:sp>
      <p:cxnSp>
        <p:nvCxnSpPr>
          <p:cNvPr id="94" name="Google Shape;94;p14"/>
          <p:cNvCxnSpPr/>
          <p:nvPr/>
        </p:nvCxnSpPr>
        <p:spPr>
          <a:xfrm>
            <a:off x="4572000" y="1762987"/>
            <a:ext cx="3497400" cy="0"/>
          </a:xfrm>
          <a:prstGeom prst="straightConnector1">
            <a:avLst/>
          </a:prstGeom>
          <a:noFill/>
          <a:ln w="9525" cap="rnd" cmpd="sng">
            <a:solidFill>
              <a:srgbClr val="000000"/>
            </a:solidFill>
            <a:prstDash val="solid"/>
            <a:round/>
            <a:headEnd type="none" w="sm" len="sm"/>
            <a:tailEnd type="none" w="sm" len="sm"/>
          </a:ln>
        </p:spPr>
      </p:cxnSp>
      <p:cxnSp>
        <p:nvCxnSpPr>
          <p:cNvPr id="95" name="Google Shape;95;p14"/>
          <p:cNvCxnSpPr/>
          <p:nvPr/>
        </p:nvCxnSpPr>
        <p:spPr>
          <a:xfrm>
            <a:off x="4572000" y="3135987"/>
            <a:ext cx="3497400" cy="0"/>
          </a:xfrm>
          <a:prstGeom prst="straightConnector1">
            <a:avLst/>
          </a:prstGeom>
          <a:noFill/>
          <a:ln w="9525" cap="rnd" cmpd="sng">
            <a:solidFill>
              <a:srgbClr val="000000"/>
            </a:solidFill>
            <a:prstDash val="solid"/>
            <a:round/>
            <a:headEnd type="none" w="sm" len="sm"/>
            <a:tailEnd type="none" w="sm" len="sm"/>
          </a:ln>
        </p:spPr>
      </p:cxnSp>
      <p:sp>
        <p:nvSpPr>
          <p:cNvPr id="2" name="AutoShape 2" descr="French anthropologist Claude Lévi-Strauss">
            <a:extLst>
              <a:ext uri="{FF2B5EF4-FFF2-40B4-BE49-F238E27FC236}">
                <a16:creationId xmlns:a16="http://schemas.microsoft.com/office/drawing/2014/main" id="{CD4D807B-938C-B865-C27E-CE9538D5FB5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French anthropologist Claude Lévi-Strauss">
            <a:extLst>
              <a:ext uri="{FF2B5EF4-FFF2-40B4-BE49-F238E27FC236}">
                <a16:creationId xmlns:a16="http://schemas.microsoft.com/office/drawing/2014/main" id="{369083A1-A03D-CF51-E154-E1345E9CBD13}"/>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a:extLst>
              <a:ext uri="{FF2B5EF4-FFF2-40B4-BE49-F238E27FC236}">
                <a16:creationId xmlns:a16="http://schemas.microsoft.com/office/drawing/2014/main" id="{724E06C1-AB85-5416-685C-101B09D5EB7E}"/>
              </a:ext>
            </a:extLst>
          </p:cNvPr>
          <p:cNvPicPr>
            <a:picLocks noChangeAspect="1"/>
          </p:cNvPicPr>
          <p:nvPr/>
        </p:nvPicPr>
        <p:blipFill>
          <a:blip r:embed="rId3"/>
          <a:stretch>
            <a:fillRect/>
          </a:stretch>
        </p:blipFill>
        <p:spPr>
          <a:xfrm>
            <a:off x="4557301" y="1916087"/>
            <a:ext cx="4072349" cy="27284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9"/>
        <p:cNvGrpSpPr/>
        <p:nvPr/>
      </p:nvGrpSpPr>
      <p:grpSpPr>
        <a:xfrm>
          <a:off x="0" y="0"/>
          <a:ext cx="0" cy="0"/>
          <a:chOff x="0" y="0"/>
          <a:chExt cx="0" cy="0"/>
        </a:xfrm>
      </p:grpSpPr>
      <p:sp>
        <p:nvSpPr>
          <p:cNvPr id="100" name="Google Shape;100;p15"/>
          <p:cNvSpPr/>
          <p:nvPr/>
        </p:nvSpPr>
        <p:spPr>
          <a:xfrm>
            <a:off x="4423391" y="0"/>
            <a:ext cx="4720800" cy="5143500"/>
          </a:xfrm>
          <a:prstGeom prst="rect">
            <a:avLst/>
          </a:pr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en-US"/>
              <a:t>“Gender refers to the socially constructed characteristics of women and men, such as norms, roles, and relationships of and between groups of women and men. It varies from society to society and can be changed.” WHO</a:t>
            </a:r>
            <a:endParaRPr/>
          </a:p>
        </p:txBody>
      </p:sp>
      <p:sp>
        <p:nvSpPr>
          <p:cNvPr id="101" name="Google Shape;101;p15"/>
          <p:cNvSpPr txBox="1"/>
          <p:nvPr/>
        </p:nvSpPr>
        <p:spPr>
          <a:xfrm>
            <a:off x="4997359" y="504825"/>
            <a:ext cx="2662200" cy="6924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500" b="1" dirty="0">
                <a:solidFill>
                  <a:schemeClr val="lt1"/>
                </a:solidFill>
                <a:latin typeface="Roboto"/>
                <a:ea typeface="Roboto"/>
                <a:cs typeface="Roboto"/>
                <a:sym typeface="Roboto"/>
              </a:rPr>
              <a:t>Gender </a:t>
            </a:r>
            <a:endParaRPr sz="700" dirty="0">
              <a:solidFill>
                <a:schemeClr val="lt1"/>
              </a:solidFill>
            </a:endParaRPr>
          </a:p>
        </p:txBody>
      </p:sp>
      <p:sp>
        <p:nvSpPr>
          <p:cNvPr id="3" name="TextBox 2">
            <a:extLst>
              <a:ext uri="{FF2B5EF4-FFF2-40B4-BE49-F238E27FC236}">
                <a16:creationId xmlns:a16="http://schemas.microsoft.com/office/drawing/2014/main" id="{0D5CFF94-B2AB-5FE2-C3A0-1F56E019E1A0}"/>
              </a:ext>
            </a:extLst>
          </p:cNvPr>
          <p:cNvSpPr txBox="1"/>
          <p:nvPr/>
        </p:nvSpPr>
        <p:spPr>
          <a:xfrm>
            <a:off x="0" y="2105247"/>
            <a:ext cx="4332768" cy="1169551"/>
          </a:xfrm>
          <a:prstGeom prst="rect">
            <a:avLst/>
          </a:prstGeom>
          <a:noFill/>
        </p:spPr>
        <p:txBody>
          <a:bodyPr wrap="square">
            <a:spAutoFit/>
          </a:bodyPr>
          <a:lstStyle/>
          <a:p>
            <a:r>
              <a:rPr lang="en-US" i="0" dirty="0">
                <a:solidFill>
                  <a:srgbClr val="333333"/>
                </a:solidFill>
                <a:effectLst/>
                <a:latin typeface="Helvetica Neue"/>
              </a:rPr>
              <a:t>“Sex</a:t>
            </a:r>
            <a:r>
              <a:rPr lang="en-US" b="0" i="0" dirty="0">
                <a:solidFill>
                  <a:srgbClr val="333333"/>
                </a:solidFill>
                <a:effectLst/>
                <a:latin typeface="Helvetica Neue"/>
              </a:rPr>
              <a:t> refers to a set of biological attributes in humans and animals. It is primarily associated with physical and physiological features, including chromosomes, gene expression, hormone levels and function, and reproductive/sexual anatomy.”</a:t>
            </a:r>
            <a:endParaRPr lang="ru-RU" dirty="0"/>
          </a:p>
        </p:txBody>
      </p:sp>
      <p:sp>
        <p:nvSpPr>
          <p:cNvPr id="5" name="TextBox 4">
            <a:extLst>
              <a:ext uri="{FF2B5EF4-FFF2-40B4-BE49-F238E27FC236}">
                <a16:creationId xmlns:a16="http://schemas.microsoft.com/office/drawing/2014/main" id="{EF2D3237-4AC8-3FDA-5427-AB5CA01B6C3A}"/>
              </a:ext>
            </a:extLst>
          </p:cNvPr>
          <p:cNvSpPr txBox="1"/>
          <p:nvPr/>
        </p:nvSpPr>
        <p:spPr>
          <a:xfrm>
            <a:off x="1127051" y="427881"/>
            <a:ext cx="1488558" cy="769441"/>
          </a:xfrm>
          <a:prstGeom prst="rect">
            <a:avLst/>
          </a:prstGeom>
          <a:noFill/>
        </p:spPr>
        <p:txBody>
          <a:bodyPr wrap="square" rtlCol="0">
            <a:spAutoFit/>
          </a:bodyPr>
          <a:lstStyle/>
          <a:p>
            <a:r>
              <a:rPr lang="en-US" sz="4400" dirty="0"/>
              <a:t>Sex</a:t>
            </a:r>
            <a:endParaRPr lang="ru-RU"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7"/>
        <p:cNvGrpSpPr/>
        <p:nvPr/>
      </p:nvGrpSpPr>
      <p:grpSpPr>
        <a:xfrm>
          <a:off x="0" y="0"/>
          <a:ext cx="0" cy="0"/>
          <a:chOff x="0" y="0"/>
          <a:chExt cx="0" cy="0"/>
        </a:xfrm>
      </p:grpSpPr>
      <p:sp>
        <p:nvSpPr>
          <p:cNvPr id="108" name="Google Shape;108;p16"/>
          <p:cNvSpPr txBox="1"/>
          <p:nvPr/>
        </p:nvSpPr>
        <p:spPr>
          <a:xfrm>
            <a:off x="620675" y="107783"/>
            <a:ext cx="37254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dk1"/>
                </a:solidFill>
                <a:latin typeface="Roboto"/>
                <a:ea typeface="Roboto"/>
                <a:cs typeface="Roboto"/>
                <a:sym typeface="Roboto"/>
              </a:rPr>
              <a:t>Write examples of differences b/n sex and gender</a:t>
            </a:r>
            <a:endParaRPr sz="4000" dirty="0">
              <a:solidFill>
                <a:schemeClr val="dk1"/>
              </a:solidFill>
            </a:endParaRPr>
          </a:p>
        </p:txBody>
      </p:sp>
      <p:pic>
        <p:nvPicPr>
          <p:cNvPr id="110" name="Google Shape;110;p16"/>
          <p:cNvPicPr preferRelativeResize="0"/>
          <p:nvPr/>
        </p:nvPicPr>
        <p:blipFill rotWithShape="1">
          <a:blip r:embed="rId3">
            <a:alphaModFix/>
          </a:blip>
          <a:srcRect t="35644" b="26327"/>
          <a:stretch/>
        </p:blipFill>
        <p:spPr>
          <a:xfrm>
            <a:off x="514348" y="2569996"/>
            <a:ext cx="8115304" cy="2057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14"/>
        <p:cNvGrpSpPr/>
        <p:nvPr/>
      </p:nvGrpSpPr>
      <p:grpSpPr>
        <a:xfrm>
          <a:off x="0" y="0"/>
          <a:ext cx="0" cy="0"/>
          <a:chOff x="0" y="0"/>
          <a:chExt cx="0" cy="0"/>
        </a:xfrm>
      </p:grpSpPr>
      <p:sp>
        <p:nvSpPr>
          <p:cNvPr id="116" name="Google Shape;116;p17"/>
          <p:cNvSpPr/>
          <p:nvPr/>
        </p:nvSpPr>
        <p:spPr>
          <a:xfrm>
            <a:off x="-2382" y="-8015"/>
            <a:ext cx="9144000" cy="1737600"/>
          </a:xfrm>
          <a:prstGeom prst="rect">
            <a:avLst/>
          </a:pr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cxnSp>
        <p:nvCxnSpPr>
          <p:cNvPr id="117" name="Google Shape;117;p17"/>
          <p:cNvCxnSpPr/>
          <p:nvPr/>
        </p:nvCxnSpPr>
        <p:spPr>
          <a:xfrm rot="5400000">
            <a:off x="2826900" y="3472096"/>
            <a:ext cx="3490200" cy="0"/>
          </a:xfrm>
          <a:prstGeom prst="straightConnector1">
            <a:avLst/>
          </a:prstGeom>
          <a:noFill/>
          <a:ln w="9525" cap="rnd" cmpd="sng">
            <a:solidFill>
              <a:srgbClr val="000000"/>
            </a:solidFill>
            <a:prstDash val="solid"/>
            <a:round/>
            <a:headEnd type="none" w="sm" len="sm"/>
            <a:tailEnd type="none" w="sm" len="sm"/>
          </a:ln>
        </p:spPr>
      </p:cxnSp>
      <p:sp>
        <p:nvSpPr>
          <p:cNvPr id="118" name="Google Shape;118;p17"/>
          <p:cNvSpPr txBox="1"/>
          <p:nvPr/>
        </p:nvSpPr>
        <p:spPr>
          <a:xfrm>
            <a:off x="1414287" y="29788"/>
            <a:ext cx="6490500" cy="132959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800" b="1" dirty="0">
                <a:solidFill>
                  <a:schemeClr val="lt1"/>
                </a:solidFill>
                <a:latin typeface="Roboto"/>
                <a:ea typeface="Roboto"/>
                <a:cs typeface="Roboto"/>
                <a:sym typeface="Roboto"/>
              </a:rPr>
              <a:t>Within  the world, the cultural norm is to classify people as male or female – this is called the gender binary. Many individuals have a gender identity that does not fit within this binary and use the umbrella term non-binary.</a:t>
            </a:r>
            <a:endParaRPr sz="1800" dirty="0">
              <a:solidFill>
                <a:schemeClr val="lt1"/>
              </a:solidFill>
            </a:endParaRPr>
          </a:p>
        </p:txBody>
      </p:sp>
      <p:grpSp>
        <p:nvGrpSpPr>
          <p:cNvPr id="119" name="Google Shape;119;p17"/>
          <p:cNvGrpSpPr/>
          <p:nvPr/>
        </p:nvGrpSpPr>
        <p:grpSpPr>
          <a:xfrm>
            <a:off x="1121000" y="3870638"/>
            <a:ext cx="2232450" cy="577204"/>
            <a:chOff x="0" y="0"/>
            <a:chExt cx="5953200" cy="1539211"/>
          </a:xfrm>
        </p:grpSpPr>
        <p:sp>
          <p:nvSpPr>
            <p:cNvPr id="120" name="Google Shape;120;p17"/>
            <p:cNvSpPr txBox="1"/>
            <p:nvPr/>
          </p:nvSpPr>
          <p:spPr>
            <a:xfrm>
              <a:off x="0" y="0"/>
              <a:ext cx="5953200" cy="69762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700" b="1" dirty="0">
                  <a:solidFill>
                    <a:schemeClr val="dk1"/>
                  </a:solidFill>
                  <a:latin typeface="Roboto"/>
                  <a:ea typeface="Roboto"/>
                  <a:cs typeface="Roboto"/>
                  <a:sym typeface="Roboto"/>
                </a:rPr>
                <a:t>Gender binary </a:t>
              </a:r>
              <a:endParaRPr sz="700" dirty="0">
                <a:solidFill>
                  <a:schemeClr val="dk1"/>
                </a:solidFill>
              </a:endParaRPr>
            </a:p>
          </p:txBody>
        </p:sp>
        <p:sp>
          <p:nvSpPr>
            <p:cNvPr id="121" name="Google Shape;121;p17"/>
            <p:cNvSpPr txBox="1"/>
            <p:nvPr/>
          </p:nvSpPr>
          <p:spPr>
            <a:xfrm>
              <a:off x="0" y="948280"/>
              <a:ext cx="5953200" cy="5909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 sz="1200" u="none" dirty="0">
                  <a:solidFill>
                    <a:schemeClr val="dk1"/>
                  </a:solidFill>
                  <a:latin typeface="Roboto"/>
                  <a:ea typeface="Roboto"/>
                  <a:cs typeface="Roboto"/>
                  <a:sym typeface="Roboto"/>
                </a:rPr>
                <a:t> </a:t>
              </a:r>
              <a:endParaRPr sz="700" dirty="0">
                <a:solidFill>
                  <a:schemeClr val="dk1"/>
                </a:solidFill>
              </a:endParaRPr>
            </a:p>
          </p:txBody>
        </p:sp>
      </p:grpSp>
      <p:sp>
        <p:nvSpPr>
          <p:cNvPr id="123" name="Google Shape;123;p17"/>
          <p:cNvSpPr txBox="1"/>
          <p:nvPr/>
        </p:nvSpPr>
        <p:spPr>
          <a:xfrm>
            <a:off x="5573598" y="3870638"/>
            <a:ext cx="2232450" cy="26161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700" b="1" u="none" dirty="0">
                <a:solidFill>
                  <a:schemeClr val="dk1"/>
                </a:solidFill>
                <a:latin typeface="Roboto"/>
                <a:ea typeface="Roboto"/>
                <a:cs typeface="Roboto"/>
                <a:sym typeface="Roboto"/>
              </a:rPr>
              <a:t>N</a:t>
            </a:r>
            <a:r>
              <a:rPr lang="en" sz="1700" b="1" u="none" dirty="0">
                <a:solidFill>
                  <a:schemeClr val="dk1"/>
                </a:solidFill>
                <a:latin typeface="Roboto"/>
                <a:ea typeface="Roboto"/>
                <a:cs typeface="Roboto"/>
                <a:sym typeface="Roboto"/>
              </a:rPr>
              <a:t>on-binary</a:t>
            </a:r>
            <a:endParaRPr sz="700" dirty="0">
              <a:solidFill>
                <a:schemeClr val="dk1"/>
              </a:solidFill>
            </a:endParaRPr>
          </a:p>
        </p:txBody>
      </p:sp>
      <p:pic>
        <p:nvPicPr>
          <p:cNvPr id="2" name="Рисунок 1">
            <a:extLst>
              <a:ext uri="{FF2B5EF4-FFF2-40B4-BE49-F238E27FC236}">
                <a16:creationId xmlns:a16="http://schemas.microsoft.com/office/drawing/2014/main" id="{A9A02140-EF98-D236-2708-939F1422DD25}"/>
              </a:ext>
            </a:extLst>
          </p:cNvPr>
          <p:cNvPicPr>
            <a:picLocks noChangeAspect="1"/>
          </p:cNvPicPr>
          <p:nvPr/>
        </p:nvPicPr>
        <p:blipFill>
          <a:blip r:embed="rId3"/>
          <a:stretch>
            <a:fillRect/>
          </a:stretch>
        </p:blipFill>
        <p:spPr>
          <a:xfrm>
            <a:off x="816857" y="2022429"/>
            <a:ext cx="2840736" cy="1754214"/>
          </a:xfrm>
          <a:prstGeom prst="rect">
            <a:avLst/>
          </a:prstGeom>
        </p:spPr>
      </p:pic>
      <p:pic>
        <p:nvPicPr>
          <p:cNvPr id="3" name="Рисунок 2">
            <a:extLst>
              <a:ext uri="{FF2B5EF4-FFF2-40B4-BE49-F238E27FC236}">
                <a16:creationId xmlns:a16="http://schemas.microsoft.com/office/drawing/2014/main" id="{6749EDAB-6DD1-FC55-0D63-FB175D7318E8}"/>
              </a:ext>
            </a:extLst>
          </p:cNvPr>
          <p:cNvPicPr>
            <a:picLocks noChangeAspect="1"/>
          </p:cNvPicPr>
          <p:nvPr/>
        </p:nvPicPr>
        <p:blipFill>
          <a:blip r:embed="rId4"/>
          <a:stretch>
            <a:fillRect/>
          </a:stretch>
        </p:blipFill>
        <p:spPr>
          <a:xfrm>
            <a:off x="5420759" y="1955060"/>
            <a:ext cx="3159272" cy="1737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29"/>
        <p:cNvGrpSpPr/>
        <p:nvPr/>
      </p:nvGrpSpPr>
      <p:grpSpPr>
        <a:xfrm>
          <a:off x="0" y="0"/>
          <a:ext cx="0" cy="0"/>
          <a:chOff x="0" y="0"/>
          <a:chExt cx="0" cy="0"/>
        </a:xfrm>
      </p:grpSpPr>
      <p:sp>
        <p:nvSpPr>
          <p:cNvPr id="130" name="Google Shape;130;p18"/>
          <p:cNvSpPr/>
          <p:nvPr/>
        </p:nvSpPr>
        <p:spPr>
          <a:xfrm>
            <a:off x="-10633" y="2056507"/>
            <a:ext cx="9144000" cy="2571900"/>
          </a:xfrm>
          <a:prstGeom prst="rect">
            <a:avLst/>
          </a:pr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cxnSp>
        <p:nvCxnSpPr>
          <p:cNvPr id="131" name="Google Shape;131;p18"/>
          <p:cNvCxnSpPr>
            <a:cxnSpLocks/>
          </p:cNvCxnSpPr>
          <p:nvPr/>
        </p:nvCxnSpPr>
        <p:spPr>
          <a:xfrm>
            <a:off x="587513" y="2867392"/>
            <a:ext cx="8000184" cy="73348"/>
          </a:xfrm>
          <a:prstGeom prst="straightConnector1">
            <a:avLst/>
          </a:prstGeom>
          <a:noFill/>
          <a:ln w="9525" cap="rnd" cmpd="sng">
            <a:solidFill>
              <a:schemeClr val="accent3"/>
            </a:solidFill>
            <a:prstDash val="solid"/>
            <a:round/>
            <a:headEnd type="none" w="sm" len="sm"/>
            <a:tailEnd type="none" w="sm" len="sm"/>
          </a:ln>
        </p:spPr>
      </p:cxnSp>
      <p:cxnSp>
        <p:nvCxnSpPr>
          <p:cNvPr id="132" name="Google Shape;132;p18"/>
          <p:cNvCxnSpPr>
            <a:cxnSpLocks/>
          </p:cNvCxnSpPr>
          <p:nvPr/>
        </p:nvCxnSpPr>
        <p:spPr>
          <a:xfrm>
            <a:off x="587513" y="4340242"/>
            <a:ext cx="8131185" cy="0"/>
          </a:xfrm>
          <a:prstGeom prst="straightConnector1">
            <a:avLst/>
          </a:prstGeom>
          <a:noFill/>
          <a:ln w="9525" cap="rnd" cmpd="sng">
            <a:solidFill>
              <a:schemeClr val="accent3"/>
            </a:solidFill>
            <a:prstDash val="solid"/>
            <a:round/>
            <a:headEnd type="none" w="sm" len="sm"/>
            <a:tailEnd type="none" w="sm" len="sm"/>
          </a:ln>
        </p:spPr>
      </p:cxnSp>
      <p:sp>
        <p:nvSpPr>
          <p:cNvPr id="136" name="Google Shape;136;p18"/>
          <p:cNvSpPr txBox="1"/>
          <p:nvPr/>
        </p:nvSpPr>
        <p:spPr>
          <a:xfrm>
            <a:off x="587513" y="3076720"/>
            <a:ext cx="1989900"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dirty="0">
                <a:solidFill>
                  <a:schemeClr val="lt1"/>
                </a:solidFill>
              </a:rPr>
              <a:t>A group of one or more parents and their children living together as a unit.</a:t>
            </a:r>
            <a:endParaRPr sz="1600" dirty="0">
              <a:solidFill>
                <a:schemeClr val="lt1"/>
              </a:solidFill>
            </a:endParaRPr>
          </a:p>
        </p:txBody>
      </p:sp>
      <p:sp>
        <p:nvSpPr>
          <p:cNvPr id="137" name="Google Shape;137;p18"/>
          <p:cNvSpPr txBox="1"/>
          <p:nvPr/>
        </p:nvSpPr>
        <p:spPr>
          <a:xfrm>
            <a:off x="3571088" y="3058752"/>
            <a:ext cx="1989900"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dirty="0">
                <a:solidFill>
                  <a:schemeClr val="lt1"/>
                </a:solidFill>
              </a:rPr>
              <a:t>Family (from Latin: </a:t>
            </a:r>
            <a:r>
              <a:rPr lang="en-US" sz="1200" dirty="0" err="1">
                <a:solidFill>
                  <a:schemeClr val="lt1"/>
                </a:solidFill>
              </a:rPr>
              <a:t>familia</a:t>
            </a:r>
            <a:r>
              <a:rPr lang="en-US" sz="1200" dirty="0">
                <a:solidFill>
                  <a:schemeClr val="lt1"/>
                </a:solidFill>
              </a:rPr>
              <a:t>) is a group of people related either by consanguinity (by recognized birth) or affinity (by marriage or other relationship).</a:t>
            </a:r>
            <a:endParaRPr sz="1200" dirty="0">
              <a:solidFill>
                <a:schemeClr val="lt1"/>
              </a:solidFill>
            </a:endParaRPr>
          </a:p>
        </p:txBody>
      </p:sp>
      <p:sp>
        <p:nvSpPr>
          <p:cNvPr id="138" name="Google Shape;138;p18"/>
          <p:cNvSpPr txBox="1"/>
          <p:nvPr/>
        </p:nvSpPr>
        <p:spPr>
          <a:xfrm>
            <a:off x="6597220" y="3134557"/>
            <a:ext cx="19899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dirty="0">
                <a:solidFill>
                  <a:schemeClr val="lt1"/>
                </a:solidFill>
              </a:rPr>
              <a:t>Nuclear and extended family </a:t>
            </a:r>
            <a:endParaRPr sz="1600" dirty="0">
              <a:solidFill>
                <a:schemeClr val="lt1"/>
              </a:solidFill>
            </a:endParaRPr>
          </a:p>
        </p:txBody>
      </p:sp>
      <p:sp>
        <p:nvSpPr>
          <p:cNvPr id="139" name="Google Shape;139;p18"/>
          <p:cNvSpPr txBox="1"/>
          <p:nvPr/>
        </p:nvSpPr>
        <p:spPr>
          <a:xfrm>
            <a:off x="514350" y="504825"/>
            <a:ext cx="3725400" cy="6924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500" b="1" dirty="0">
                <a:solidFill>
                  <a:schemeClr val="dk1"/>
                </a:solidFill>
                <a:latin typeface="Roboto"/>
                <a:ea typeface="Roboto"/>
                <a:cs typeface="Roboto"/>
                <a:sym typeface="Roboto"/>
              </a:rPr>
              <a:t>Family </a:t>
            </a:r>
            <a:endParaRPr sz="7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6"/>
        <p:cNvGrpSpPr/>
        <p:nvPr/>
      </p:nvGrpSpPr>
      <p:grpSpPr>
        <a:xfrm>
          <a:off x="0" y="0"/>
          <a:ext cx="0" cy="0"/>
          <a:chOff x="0" y="0"/>
          <a:chExt cx="0" cy="0"/>
        </a:xfrm>
      </p:grpSpPr>
      <p:sp>
        <p:nvSpPr>
          <p:cNvPr id="167" name="Google Shape;167;p20"/>
          <p:cNvSpPr/>
          <p:nvPr/>
        </p:nvSpPr>
        <p:spPr>
          <a:xfrm>
            <a:off x="514350" y="397392"/>
            <a:ext cx="8115300" cy="4114800"/>
          </a:xfrm>
          <a:prstGeom prst="rect">
            <a:avLst/>
          </a:prstGeom>
          <a:solidFill>
            <a:schemeClr val="accent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9" name="Google Shape;169;p20"/>
          <p:cNvSpPr txBox="1"/>
          <p:nvPr/>
        </p:nvSpPr>
        <p:spPr>
          <a:xfrm>
            <a:off x="696682" y="494258"/>
            <a:ext cx="5787000" cy="2077492"/>
          </a:xfrm>
          <a:prstGeom prst="rect">
            <a:avLst/>
          </a:prstGeom>
          <a:noFill/>
          <a:ln>
            <a:noFill/>
          </a:ln>
        </p:spPr>
        <p:txBody>
          <a:bodyPr spcFirstLastPara="1" wrap="square" lIns="0" tIns="0" rIns="0" bIns="0" anchor="t" anchorCtr="0">
            <a:spAutoFit/>
          </a:bodyPr>
          <a:lstStyle/>
          <a:p>
            <a:pPr lvl="0"/>
            <a:r>
              <a:rPr lang="en" sz="4500" b="1" dirty="0">
                <a:solidFill>
                  <a:schemeClr val="dk1"/>
                </a:solidFill>
                <a:latin typeface="Roboto"/>
                <a:ea typeface="Roboto"/>
                <a:cs typeface="Roboto"/>
                <a:sym typeface="Roboto"/>
              </a:rPr>
              <a:t>Write an original statement or inspiring quote </a:t>
            </a:r>
            <a:r>
              <a:rPr lang="en" sz="4500" b="1">
                <a:solidFill>
                  <a:schemeClr val="dk1"/>
                </a:solidFill>
                <a:latin typeface="Roboto"/>
                <a:ea typeface="Roboto"/>
                <a:cs typeface="Roboto"/>
                <a:sym typeface="Roboto"/>
              </a:rPr>
              <a:t>about  </a:t>
            </a:r>
            <a:r>
              <a:rPr lang="en-US" sz="4500" b="1" dirty="0">
                <a:solidFill>
                  <a:schemeClr val="dk1"/>
                </a:solidFill>
                <a:latin typeface="Roboto"/>
                <a:ea typeface="Roboto"/>
                <a:cs typeface="Roboto"/>
                <a:sym typeface="Roboto"/>
              </a:rPr>
              <a:t>Family. </a:t>
            </a:r>
            <a:endParaRPr sz="7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73"/>
        <p:cNvGrpSpPr/>
        <p:nvPr/>
      </p:nvGrpSpPr>
      <p:grpSpPr>
        <a:xfrm>
          <a:off x="0" y="0"/>
          <a:ext cx="0" cy="0"/>
          <a:chOff x="0" y="0"/>
          <a:chExt cx="0" cy="0"/>
        </a:xfrm>
      </p:grpSpPr>
      <p:sp>
        <p:nvSpPr>
          <p:cNvPr id="174" name="Google Shape;174;p21"/>
          <p:cNvSpPr/>
          <p:nvPr/>
        </p:nvSpPr>
        <p:spPr>
          <a:xfrm>
            <a:off x="732738" y="1762641"/>
            <a:ext cx="1780800" cy="2866500"/>
          </a:xfrm>
          <a:prstGeom prst="rect">
            <a:avLst/>
          </a:prstGeom>
          <a:solidFill>
            <a:srgbClr val="56787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5" name="Google Shape;175;p21"/>
          <p:cNvSpPr/>
          <p:nvPr/>
        </p:nvSpPr>
        <p:spPr>
          <a:xfrm>
            <a:off x="4664602" y="1762641"/>
            <a:ext cx="1780800" cy="2866500"/>
          </a:xfrm>
          <a:prstGeom prst="rect">
            <a:avLst/>
          </a:pr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6" name="Google Shape;176;p21"/>
          <p:cNvSpPr/>
          <p:nvPr/>
        </p:nvSpPr>
        <p:spPr>
          <a:xfrm>
            <a:off x="2698670" y="1762641"/>
            <a:ext cx="1780800" cy="2866500"/>
          </a:xfrm>
          <a:prstGeom prst="rect">
            <a:avLst/>
          </a:prstGeom>
          <a:solidFill>
            <a:srgbClr val="56787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7" name="Google Shape;177;p21"/>
          <p:cNvSpPr/>
          <p:nvPr/>
        </p:nvSpPr>
        <p:spPr>
          <a:xfrm>
            <a:off x="6630535" y="1762641"/>
            <a:ext cx="1780800" cy="2866500"/>
          </a:xfrm>
          <a:prstGeom prst="rect">
            <a:avLst/>
          </a:pr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8" name="Google Shape;178;p21"/>
          <p:cNvSpPr/>
          <p:nvPr/>
        </p:nvSpPr>
        <p:spPr>
          <a:xfrm>
            <a:off x="732738" y="1762641"/>
            <a:ext cx="1780800" cy="2866500"/>
          </a:xfrm>
          <a:prstGeom prst="rect">
            <a:avLst/>
          </a:prstGeom>
          <a:solidFill>
            <a:srgbClr val="56787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9" name="Google Shape;179;p21"/>
          <p:cNvSpPr/>
          <p:nvPr/>
        </p:nvSpPr>
        <p:spPr>
          <a:xfrm>
            <a:off x="2698670" y="1762641"/>
            <a:ext cx="1780800" cy="2866500"/>
          </a:xfrm>
          <a:prstGeom prst="rect">
            <a:avLst/>
          </a:pr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0" name="Google Shape;180;p21"/>
          <p:cNvSpPr/>
          <p:nvPr/>
        </p:nvSpPr>
        <p:spPr>
          <a:xfrm>
            <a:off x="732738" y="1762641"/>
            <a:ext cx="1780800" cy="2866500"/>
          </a:xfrm>
          <a:prstGeom prst="rect">
            <a:avLst/>
          </a:pr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181" name="Google Shape;181;p21"/>
          <p:cNvGrpSpPr/>
          <p:nvPr/>
        </p:nvGrpSpPr>
        <p:grpSpPr>
          <a:xfrm>
            <a:off x="998730" y="3887346"/>
            <a:ext cx="1231828" cy="716257"/>
            <a:chOff x="-45173" y="-9525"/>
            <a:chExt cx="3284873" cy="1910017"/>
          </a:xfrm>
        </p:grpSpPr>
        <p:sp>
          <p:nvSpPr>
            <p:cNvPr id="182" name="Google Shape;182;p21"/>
            <p:cNvSpPr txBox="1"/>
            <p:nvPr/>
          </p:nvSpPr>
          <p:spPr>
            <a:xfrm>
              <a:off x="0" y="-9525"/>
              <a:ext cx="3239700" cy="492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200" b="1" dirty="0">
                  <a:solidFill>
                    <a:schemeClr val="lt1"/>
                  </a:solidFill>
                  <a:latin typeface="Roboto"/>
                  <a:ea typeface="Roboto"/>
                  <a:cs typeface="Roboto"/>
                  <a:sym typeface="Roboto"/>
                </a:rPr>
                <a:t> </a:t>
              </a:r>
              <a:endParaRPr sz="700" dirty="0">
                <a:solidFill>
                  <a:schemeClr val="lt1"/>
                </a:solidFill>
              </a:endParaRPr>
            </a:p>
          </p:txBody>
        </p:sp>
        <p:sp>
          <p:nvSpPr>
            <p:cNvPr id="183" name="Google Shape;183;p21"/>
            <p:cNvSpPr txBox="1"/>
            <p:nvPr/>
          </p:nvSpPr>
          <p:spPr>
            <a:xfrm>
              <a:off x="-45173" y="176944"/>
              <a:ext cx="3239700" cy="172354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b="1" dirty="0">
                  <a:solidFill>
                    <a:schemeClr val="lt1"/>
                  </a:solidFill>
                </a:rPr>
                <a:t>American Family in the 1940s</a:t>
              </a:r>
              <a:endParaRPr b="1" dirty="0">
                <a:solidFill>
                  <a:schemeClr val="lt1"/>
                </a:solidFill>
              </a:endParaRPr>
            </a:p>
          </p:txBody>
        </p:sp>
      </p:grpSp>
      <p:sp>
        <p:nvSpPr>
          <p:cNvPr id="185" name="Google Shape;185;p21"/>
          <p:cNvSpPr txBox="1"/>
          <p:nvPr/>
        </p:nvSpPr>
        <p:spPr>
          <a:xfrm>
            <a:off x="4947534" y="3887346"/>
            <a:ext cx="1214888" cy="10772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sz="700" dirty="0">
              <a:solidFill>
                <a:schemeClr val="lt1"/>
              </a:solidFill>
            </a:endParaRPr>
          </a:p>
        </p:txBody>
      </p:sp>
      <p:grpSp>
        <p:nvGrpSpPr>
          <p:cNvPr id="187" name="Google Shape;187;p21"/>
          <p:cNvGrpSpPr/>
          <p:nvPr/>
        </p:nvGrpSpPr>
        <p:grpSpPr>
          <a:xfrm>
            <a:off x="2796470" y="3379862"/>
            <a:ext cx="1585152" cy="971127"/>
            <a:chOff x="-493685" y="-1362816"/>
            <a:chExt cx="4227070" cy="2589673"/>
          </a:xfrm>
        </p:grpSpPr>
        <p:sp>
          <p:nvSpPr>
            <p:cNvPr id="188" name="Google Shape;188;p21"/>
            <p:cNvSpPr txBox="1"/>
            <p:nvPr/>
          </p:nvSpPr>
          <p:spPr>
            <a:xfrm>
              <a:off x="-493685" y="-1362816"/>
              <a:ext cx="4227070" cy="172355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200" b="1" dirty="0">
                  <a:solidFill>
                    <a:schemeClr val="lt1"/>
                  </a:solidFill>
                  <a:latin typeface="Roboto"/>
                  <a:ea typeface="Roboto"/>
                  <a:cs typeface="Roboto"/>
                  <a:sym typeface="Roboto"/>
                </a:rPr>
                <a:t> </a:t>
              </a:r>
              <a:r>
                <a:rPr lang="en" b="1" dirty="0">
                  <a:solidFill>
                    <a:schemeClr val="lt1"/>
                  </a:solidFill>
                  <a:latin typeface="+mj-lt"/>
                  <a:ea typeface="Roboto"/>
                  <a:cs typeface="Roboto"/>
                  <a:sym typeface="Roboto"/>
                </a:rPr>
                <a:t>Multigenerational family/extended family </a:t>
              </a:r>
              <a:endParaRPr dirty="0">
                <a:solidFill>
                  <a:schemeClr val="lt1"/>
                </a:solidFill>
                <a:latin typeface="+mj-lt"/>
              </a:endParaRPr>
            </a:p>
          </p:txBody>
        </p:sp>
        <p:sp>
          <p:nvSpPr>
            <p:cNvPr id="189" name="Google Shape;189;p21"/>
            <p:cNvSpPr txBox="1"/>
            <p:nvPr/>
          </p:nvSpPr>
          <p:spPr>
            <a:xfrm>
              <a:off x="0" y="939598"/>
              <a:ext cx="3239700" cy="28725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00" dirty="0">
                  <a:solidFill>
                    <a:schemeClr val="lt1"/>
                  </a:solidFill>
                </a:rPr>
                <a:t>e</a:t>
              </a:r>
              <a:endParaRPr sz="700" dirty="0">
                <a:solidFill>
                  <a:schemeClr val="lt1"/>
                </a:solidFill>
              </a:endParaRPr>
            </a:p>
          </p:txBody>
        </p:sp>
      </p:grpSp>
      <p:sp>
        <p:nvSpPr>
          <p:cNvPr id="191" name="Google Shape;191;p21"/>
          <p:cNvSpPr txBox="1"/>
          <p:nvPr/>
        </p:nvSpPr>
        <p:spPr>
          <a:xfrm>
            <a:off x="6913467" y="3887346"/>
            <a:ext cx="1214888"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200" b="1" dirty="0">
                <a:solidFill>
                  <a:schemeClr val="lt1"/>
                </a:solidFill>
                <a:latin typeface="Roboto"/>
                <a:ea typeface="Roboto"/>
                <a:cs typeface="Roboto"/>
                <a:sym typeface="Roboto"/>
              </a:rPr>
              <a:t> </a:t>
            </a:r>
            <a:r>
              <a:rPr lang="en" b="1" dirty="0">
                <a:solidFill>
                  <a:schemeClr val="lt1"/>
                </a:solidFill>
                <a:latin typeface="Roboto"/>
                <a:ea typeface="Roboto"/>
                <a:cs typeface="Roboto"/>
                <a:sym typeface="Roboto"/>
              </a:rPr>
              <a:t>Gay family </a:t>
            </a:r>
            <a:endParaRPr dirty="0">
              <a:solidFill>
                <a:schemeClr val="lt1"/>
              </a:solidFill>
            </a:endParaRPr>
          </a:p>
        </p:txBody>
      </p:sp>
      <p:sp>
        <p:nvSpPr>
          <p:cNvPr id="194" name="Google Shape;194;p21"/>
          <p:cNvSpPr txBox="1"/>
          <p:nvPr/>
        </p:nvSpPr>
        <p:spPr>
          <a:xfrm>
            <a:off x="1294993" y="510778"/>
            <a:ext cx="6554025"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00" dirty="0">
                <a:solidFill>
                  <a:schemeClr val="dk1"/>
                </a:solidFill>
              </a:rPr>
              <a:t>Non/Traditional family </a:t>
            </a:r>
            <a:endParaRPr sz="2400" dirty="0">
              <a:solidFill>
                <a:schemeClr val="dk1"/>
              </a:solidFill>
            </a:endParaRPr>
          </a:p>
        </p:txBody>
      </p:sp>
      <p:pic>
        <p:nvPicPr>
          <p:cNvPr id="2" name="Рисунок 1">
            <a:extLst>
              <a:ext uri="{FF2B5EF4-FFF2-40B4-BE49-F238E27FC236}">
                <a16:creationId xmlns:a16="http://schemas.microsoft.com/office/drawing/2014/main" id="{9863F1BF-926B-4FD7-E837-77C4AFB30F50}"/>
              </a:ext>
            </a:extLst>
          </p:cNvPr>
          <p:cNvPicPr>
            <a:picLocks noChangeAspect="1"/>
          </p:cNvPicPr>
          <p:nvPr/>
        </p:nvPicPr>
        <p:blipFill>
          <a:blip r:embed="rId3"/>
          <a:stretch>
            <a:fillRect/>
          </a:stretch>
        </p:blipFill>
        <p:spPr>
          <a:xfrm>
            <a:off x="732665" y="2539678"/>
            <a:ext cx="1761544" cy="1264582"/>
          </a:xfrm>
          <a:prstGeom prst="rect">
            <a:avLst/>
          </a:prstGeom>
        </p:spPr>
      </p:pic>
      <p:pic>
        <p:nvPicPr>
          <p:cNvPr id="4" name="Рисунок 3">
            <a:extLst>
              <a:ext uri="{FF2B5EF4-FFF2-40B4-BE49-F238E27FC236}">
                <a16:creationId xmlns:a16="http://schemas.microsoft.com/office/drawing/2014/main" id="{239DAD59-018D-7409-C71D-778462CC2872}"/>
              </a:ext>
            </a:extLst>
          </p:cNvPr>
          <p:cNvPicPr>
            <a:picLocks noChangeAspect="1"/>
          </p:cNvPicPr>
          <p:nvPr/>
        </p:nvPicPr>
        <p:blipFill>
          <a:blip r:embed="rId4"/>
          <a:stretch>
            <a:fillRect/>
          </a:stretch>
        </p:blipFill>
        <p:spPr>
          <a:xfrm>
            <a:off x="2633566" y="1718319"/>
            <a:ext cx="1830417" cy="1220278"/>
          </a:xfrm>
          <a:prstGeom prst="rect">
            <a:avLst/>
          </a:prstGeom>
        </p:spPr>
      </p:pic>
      <p:sp>
        <p:nvSpPr>
          <p:cNvPr id="6" name="TextBox 5">
            <a:extLst>
              <a:ext uri="{FF2B5EF4-FFF2-40B4-BE49-F238E27FC236}">
                <a16:creationId xmlns:a16="http://schemas.microsoft.com/office/drawing/2014/main" id="{7F32B758-DE91-6412-1AA3-365E0065B3AF}"/>
              </a:ext>
            </a:extLst>
          </p:cNvPr>
          <p:cNvSpPr txBox="1"/>
          <p:nvPr/>
        </p:nvSpPr>
        <p:spPr>
          <a:xfrm>
            <a:off x="5060823" y="3981657"/>
            <a:ext cx="1194165" cy="523220"/>
          </a:xfrm>
          <a:prstGeom prst="rect">
            <a:avLst/>
          </a:prstGeom>
          <a:noFill/>
        </p:spPr>
        <p:txBody>
          <a:bodyPr wrap="square">
            <a:spAutoFit/>
          </a:bodyPr>
          <a:lstStyle/>
          <a:p>
            <a:r>
              <a:rPr lang="en-US" b="1" dirty="0">
                <a:solidFill>
                  <a:schemeClr val="bg1"/>
                </a:solidFill>
              </a:rPr>
              <a:t>Blended family</a:t>
            </a:r>
            <a:endParaRPr lang="ru-RU" b="1" dirty="0">
              <a:solidFill>
                <a:schemeClr val="bg1"/>
              </a:solidFill>
            </a:endParaRPr>
          </a:p>
        </p:txBody>
      </p:sp>
      <p:pic>
        <p:nvPicPr>
          <p:cNvPr id="7" name="Рисунок 6">
            <a:extLst>
              <a:ext uri="{FF2B5EF4-FFF2-40B4-BE49-F238E27FC236}">
                <a16:creationId xmlns:a16="http://schemas.microsoft.com/office/drawing/2014/main" id="{41BBC23B-CB9F-7C84-E855-E4996A96800E}"/>
              </a:ext>
            </a:extLst>
          </p:cNvPr>
          <p:cNvPicPr>
            <a:picLocks noChangeAspect="1"/>
          </p:cNvPicPr>
          <p:nvPr/>
        </p:nvPicPr>
        <p:blipFill>
          <a:blip r:embed="rId5"/>
          <a:stretch>
            <a:fillRect/>
          </a:stretch>
        </p:blipFill>
        <p:spPr>
          <a:xfrm>
            <a:off x="4681542" y="2626747"/>
            <a:ext cx="1730193" cy="1275881"/>
          </a:xfrm>
          <a:prstGeom prst="rect">
            <a:avLst/>
          </a:prstGeom>
        </p:spPr>
      </p:pic>
      <p:pic>
        <p:nvPicPr>
          <p:cNvPr id="8" name="Рисунок 7">
            <a:extLst>
              <a:ext uri="{FF2B5EF4-FFF2-40B4-BE49-F238E27FC236}">
                <a16:creationId xmlns:a16="http://schemas.microsoft.com/office/drawing/2014/main" id="{43D5CE45-FD79-E562-EBE4-ED8E6A7C356B}"/>
              </a:ext>
            </a:extLst>
          </p:cNvPr>
          <p:cNvPicPr>
            <a:picLocks noChangeAspect="1"/>
          </p:cNvPicPr>
          <p:nvPr/>
        </p:nvPicPr>
        <p:blipFill>
          <a:blip r:embed="rId6"/>
          <a:stretch>
            <a:fillRect/>
          </a:stretch>
        </p:blipFill>
        <p:spPr>
          <a:xfrm>
            <a:off x="6584759" y="1756612"/>
            <a:ext cx="1872304" cy="1248203"/>
          </a:xfrm>
          <a:prstGeom prst="rect">
            <a:avLst/>
          </a:prstGeom>
        </p:spPr>
      </p:pic>
    </p:spTree>
  </p:cSld>
  <p:clrMapOvr>
    <a:masterClrMapping/>
  </p:clrMapOvr>
</p:sld>
</file>

<file path=ppt/theme/theme1.xml><?xml version="1.0" encoding="utf-8"?>
<a:theme xmlns:a="http://schemas.openxmlformats.org/drawingml/2006/main" name="SlidesCarnival base template">
  <a:themeElements>
    <a:clrScheme name="Custom 347">
      <a:dk1>
        <a:srgbClr val="000000"/>
      </a:dk1>
      <a:lt1>
        <a:srgbClr val="FFFFFF"/>
      </a:lt1>
      <a:dk2>
        <a:srgbClr val="567876"/>
      </a:dk2>
      <a:lt2>
        <a:srgbClr val="DA8F00"/>
      </a:lt2>
      <a:accent1>
        <a:srgbClr val="C0C0C0"/>
      </a:accent1>
      <a:accent2>
        <a:srgbClr val="77838D"/>
      </a:accent2>
      <a:accent3>
        <a:srgbClr val="EFEFEF"/>
      </a:accent3>
      <a:accent4>
        <a:srgbClr val="FFFFFF"/>
      </a:accent4>
      <a:accent5>
        <a:srgbClr val="FFFFFF"/>
      </a:accent5>
      <a:accent6>
        <a:srgbClr val="FFFFFF"/>
      </a:accent6>
      <a:hlink>
        <a:srgbClr val="56787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438</Words>
  <Application>Microsoft Office PowerPoint</Application>
  <PresentationFormat>Экран (16:9)</PresentationFormat>
  <Paragraphs>51</Paragraphs>
  <Slides>15</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Helvetica Neue</vt:lpstr>
      <vt:lpstr>Roboto</vt:lpstr>
      <vt:lpstr>Arial</vt:lpstr>
      <vt:lpstr>SlidesCarnival base template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3</cp:revision>
  <dcterms:modified xsi:type="dcterms:W3CDTF">2023-01-15T19:36:58Z</dcterms:modified>
</cp:coreProperties>
</file>