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 smtClean="0"/>
              <a:t>Legal Issues of Borders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2: The Concept of “Border”</a:t>
            </a:r>
          </a:p>
          <a:p>
            <a:r>
              <a:rPr lang="en-US" dirty="0" smtClean="0"/>
              <a:t>Jan. 23,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9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Begin thinking critically about the concept of a “border”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What purpose does it serve?</a:t>
            </a:r>
          </a:p>
          <a:p>
            <a:pPr lvl="1"/>
            <a:r>
              <a:rPr lang="en-US" dirty="0" smtClean="0"/>
              <a:t>Are there “right” and “wrong”, “good” and “bad” borders?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After class discussion, we’ll look at the recent history of borders – as a concept and a geo-political “instrument and process” (Anderson)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6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1684: The Peace of Westphalia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Peace accord that partially ended European religious warfare (80 Year’s War and others)</a:t>
            </a:r>
          </a:p>
          <a:p>
            <a:endParaRPr lang="en-US" dirty="0" smtClean="0"/>
          </a:p>
          <a:p>
            <a:r>
              <a:rPr lang="en-US" dirty="0" smtClean="0"/>
              <a:t>Major principles. Princes: </a:t>
            </a:r>
          </a:p>
          <a:p>
            <a:pPr lvl="1"/>
            <a:r>
              <a:rPr lang="en-US" dirty="0" smtClean="0"/>
              <a:t>Can determine the religion of their own principalities (state, city)</a:t>
            </a:r>
          </a:p>
          <a:p>
            <a:pPr lvl="1"/>
            <a:r>
              <a:rPr lang="en-US" dirty="0" smtClean="0"/>
              <a:t>Have exclusive sovereignty over their territory</a:t>
            </a:r>
          </a:p>
          <a:p>
            <a:pPr lvl="1"/>
            <a:r>
              <a:rPr lang="en-US" dirty="0" smtClean="0"/>
              <a:t>Can expect other powers not to interfere in their internal affairs</a:t>
            </a:r>
          </a:p>
          <a:p>
            <a:pPr lvl="1"/>
            <a:r>
              <a:rPr lang="en-US" dirty="0" smtClean="0"/>
              <a:t>Are to ensure the status quo via a “balance of power”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Territories allocated by “natural” markers where possible and “man-made” lines where necessary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3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 Century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“Jurisdictions overlapped, and nations often possessed enclaves, bits of land surrounded by territory belonging to another power. The appearance of the border as a continuous line on a small-scale 17</a:t>
            </a:r>
            <a:r>
              <a:rPr lang="en-US" baseline="30000" dirty="0" smtClean="0"/>
              <a:t>th</a:t>
            </a:r>
            <a:r>
              <a:rPr lang="en-US" dirty="0" smtClean="0"/>
              <a:t> century map simplified a complex situation. Far from being at all regular or consistent, in many areas the boundary had no clearly defined shape on the ground.” </a:t>
            </a:r>
          </a:p>
          <a:p>
            <a:pPr algn="just"/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– Josef </a:t>
            </a:r>
            <a:r>
              <a:rPr lang="en-US" dirty="0" err="1" smtClean="0"/>
              <a:t>Konvits</a:t>
            </a:r>
            <a:r>
              <a:rPr lang="en-US" dirty="0" smtClean="0"/>
              <a:t>, </a:t>
            </a:r>
            <a:r>
              <a:rPr lang="en-US" i="1" dirty="0" smtClean="0"/>
              <a:t>Cartography in France,</a:t>
            </a:r>
            <a:r>
              <a:rPr lang="en-US" dirty="0" smtClean="0"/>
              <a:t> describing Europe pre-1789 (p. 32)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2672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322</TotalTime>
  <Words>266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 Black </vt:lpstr>
      <vt:lpstr>Legal Issues of Borders</vt:lpstr>
      <vt:lpstr>Class Goals</vt:lpstr>
      <vt:lpstr>1684: The Peace of Westphalia</vt:lpstr>
      <vt:lpstr>17th and 18th Century Europe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Issues of Borders</dc:title>
  <dc:creator>Meghan McCormack</dc:creator>
  <cp:lastModifiedBy>Meghan McCormack</cp:lastModifiedBy>
  <cp:revision>6</cp:revision>
  <dcterms:created xsi:type="dcterms:W3CDTF">2017-01-23T05:23:01Z</dcterms:created>
  <dcterms:modified xsi:type="dcterms:W3CDTF">2017-01-23T10:45:04Z</dcterms:modified>
</cp:coreProperties>
</file>