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7" r:id="rId4"/>
    <p:sldMasterId id="214748372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Roboto"/>
      <p:regular r:id="rId30"/>
      <p:bold r:id="rId31"/>
      <p:italic r:id="rId32"/>
      <p:boldItalic r:id="rId33"/>
    </p:embeddedFont>
    <p:embeddedFont>
      <p:font typeface="Roboto Medium"/>
      <p:regular r:id="rId34"/>
      <p:bold r:id="rId35"/>
      <p:italic r:id="rId36"/>
      <p:boldItalic r:id="rId37"/>
    </p:embeddedFont>
    <p:embeddedFont>
      <p:font typeface="Staatliches"/>
      <p:regular r:id="rId38"/>
    </p:embeddedFont>
    <p:embeddedFont>
      <p:font typeface="Archivo Medium"/>
      <p:regular r:id="rId39"/>
      <p:bold r:id="rId40"/>
      <p:italic r:id="rId41"/>
      <p:boldItalic r:id="rId42"/>
    </p:embeddedFont>
    <p:embeddedFont>
      <p:font typeface="Libre Baskerville"/>
      <p:regular r:id="rId43"/>
      <p:bold r:id="rId44"/>
      <p:italic r:id="rId45"/>
    </p:embeddedFont>
    <p:embeddedFont>
      <p:font typeface="Archivo"/>
      <p:regular r:id="rId46"/>
      <p:bold r:id="rId47"/>
      <p:italic r:id="rId48"/>
      <p:boldItalic r:id="rId49"/>
    </p:embeddedFont>
    <p:embeddedFont>
      <p:font typeface="Merriweather"/>
      <p:regular r:id="rId50"/>
      <p:bold r:id="rId51"/>
      <p:italic r:id="rId52"/>
      <p:boldItalic r:id="rId53"/>
    </p:embeddedFont>
    <p:embeddedFont>
      <p:font typeface="Archivo SemiBold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rchivoMedium-bold.fntdata"/><Relationship Id="rId42" Type="http://schemas.openxmlformats.org/officeDocument/2006/relationships/font" Target="fonts/ArchivoMedium-boldItalic.fntdata"/><Relationship Id="rId41" Type="http://schemas.openxmlformats.org/officeDocument/2006/relationships/font" Target="fonts/ArchivoMedium-italic.fntdata"/><Relationship Id="rId44" Type="http://schemas.openxmlformats.org/officeDocument/2006/relationships/font" Target="fonts/LibreBaskerville-bold.fntdata"/><Relationship Id="rId43" Type="http://schemas.openxmlformats.org/officeDocument/2006/relationships/font" Target="fonts/LibreBaskerville-regular.fntdata"/><Relationship Id="rId46" Type="http://schemas.openxmlformats.org/officeDocument/2006/relationships/font" Target="fonts/Archivo-regular.fntdata"/><Relationship Id="rId45" Type="http://schemas.openxmlformats.org/officeDocument/2006/relationships/font" Target="fonts/LibreBaskerville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Archivo-italic.fntdata"/><Relationship Id="rId47" Type="http://schemas.openxmlformats.org/officeDocument/2006/relationships/font" Target="fonts/Archivo-bold.fntdata"/><Relationship Id="rId49" Type="http://schemas.openxmlformats.org/officeDocument/2006/relationships/font" Target="fonts/Archivo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33" Type="http://schemas.openxmlformats.org/officeDocument/2006/relationships/font" Target="fonts/Roboto-boldItalic.fntdata"/><Relationship Id="rId32" Type="http://schemas.openxmlformats.org/officeDocument/2006/relationships/font" Target="fonts/Roboto-italic.fntdata"/><Relationship Id="rId35" Type="http://schemas.openxmlformats.org/officeDocument/2006/relationships/font" Target="fonts/RobotoMedium-bold.fntdata"/><Relationship Id="rId34" Type="http://schemas.openxmlformats.org/officeDocument/2006/relationships/font" Target="fonts/RobotoMedium-regular.fntdata"/><Relationship Id="rId37" Type="http://schemas.openxmlformats.org/officeDocument/2006/relationships/font" Target="fonts/RobotoMedium-boldItalic.fntdata"/><Relationship Id="rId36" Type="http://schemas.openxmlformats.org/officeDocument/2006/relationships/font" Target="fonts/RobotoMedium-italic.fntdata"/><Relationship Id="rId39" Type="http://schemas.openxmlformats.org/officeDocument/2006/relationships/font" Target="fonts/ArchivoMedium-regular.fntdata"/><Relationship Id="rId38" Type="http://schemas.openxmlformats.org/officeDocument/2006/relationships/font" Target="fonts/Staatliches-regular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Merriweather-bold.fntdata"/><Relationship Id="rId50" Type="http://schemas.openxmlformats.org/officeDocument/2006/relationships/font" Target="fonts/Merriweather-regular.fntdata"/><Relationship Id="rId53" Type="http://schemas.openxmlformats.org/officeDocument/2006/relationships/font" Target="fonts/Merriweather-boldItalic.fntdata"/><Relationship Id="rId52" Type="http://schemas.openxmlformats.org/officeDocument/2006/relationships/font" Target="fonts/Merriweather-italic.fntdata"/><Relationship Id="rId11" Type="http://schemas.openxmlformats.org/officeDocument/2006/relationships/slide" Target="slides/slide5.xml"/><Relationship Id="rId55" Type="http://schemas.openxmlformats.org/officeDocument/2006/relationships/font" Target="fonts/ArchivoSemiBold-bold.fntdata"/><Relationship Id="rId10" Type="http://schemas.openxmlformats.org/officeDocument/2006/relationships/slide" Target="slides/slide4.xml"/><Relationship Id="rId54" Type="http://schemas.openxmlformats.org/officeDocument/2006/relationships/font" Target="fonts/ArchivoSemiBold-regular.fntdata"/><Relationship Id="rId13" Type="http://schemas.openxmlformats.org/officeDocument/2006/relationships/slide" Target="slides/slide7.xml"/><Relationship Id="rId57" Type="http://schemas.openxmlformats.org/officeDocument/2006/relationships/font" Target="fonts/ArchivoSemiBold-boldItalic.fntdata"/><Relationship Id="rId12" Type="http://schemas.openxmlformats.org/officeDocument/2006/relationships/slide" Target="slides/slide6.xml"/><Relationship Id="rId56" Type="http://schemas.openxmlformats.org/officeDocument/2006/relationships/font" Target="fonts/ArchivoSemiBold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32a5a96f7f6_0_8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32a5a96f7f6_0_8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32ae11d2f2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32ae11d2f2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2ae11d2f2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32ae11d2f2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32ae11d2f2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32ae11d2f2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32ae11d2f25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32ae11d2f2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2ae11d2f25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32ae11d2f25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32ae11d2f2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32ae11d2f2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2ae11d2f2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2ae11d2f2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32ae11d2f25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32ae11d2f25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2ae11d2f25_3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2ae11d2f25_3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2c9b6e6d6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32c9b6e6d6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32d3b89512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32d3b8951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2af74743c08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2af74743c08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2af74743c08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2af74743c08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2af74743c08_2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2af74743c08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32b015e6374_2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32b015e6374_2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2a5a96f7f6_0_8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32a5a96f7f6_0_8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2a5a96f7f6_0_8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32a5a96f7f6_0_8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32d3b89512b_4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32d3b89512b_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32d3b89512b_4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32d3b89512b_4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af74743c08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2af74743c08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2ae11d2f25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32ae11d2f25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32a5a96f7f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32a5a96f7f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4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7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4" name="Google Shape;54;p13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5" name="Google Shape;55;p13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6" name="Google Shape;56;p13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7" name="Google Shape;57;p13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8" name="Google Shape;58;p13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8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14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5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0" name="Google Shape;70;p15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2_2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3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7" name="Google Shape;77;p16"/>
          <p:cNvSpPr txBox="1"/>
          <p:nvPr>
            <p:ph idx="4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8" name="Google Shape;78;p16"/>
          <p:cNvSpPr txBox="1"/>
          <p:nvPr>
            <p:ph idx="5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9" name="Google Shape;79;p16"/>
          <p:cNvSpPr txBox="1"/>
          <p:nvPr>
            <p:ph idx="6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3_1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87" name="Google Shape;87;p17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8" name="Google Shape;88;p17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9" name="Google Shape;89;p17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0" name="Google Shape;90;p17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ONLY_1_1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8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7" name="Google Shape;97;p19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9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9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0" name="Google Shape;10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9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3" name="Google Shape;103;p19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" name="Google Shape;106;p20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0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0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9" name="Google Shape;109;p20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0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1" name="Google Shape;11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0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4" name="Google Shape;114;p20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5" name="Google Shape;115;p20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5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22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2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22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22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22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2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22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2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22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2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/>
          <p:nvPr>
            <p:ph idx="2" type="pic"/>
          </p:nvPr>
        </p:nvSpPr>
        <p:spPr>
          <a:xfrm>
            <a:off x="125700" y="125600"/>
            <a:ext cx="8892900" cy="2452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33" name="Google Shape;133;p23"/>
          <p:cNvSpPr txBox="1"/>
          <p:nvPr>
            <p:ph type="title"/>
          </p:nvPr>
        </p:nvSpPr>
        <p:spPr>
          <a:xfrm>
            <a:off x="125700" y="2649900"/>
            <a:ext cx="5705400" cy="11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4" name="Google Shape;134;p23"/>
          <p:cNvSpPr txBox="1"/>
          <p:nvPr>
            <p:ph idx="1" type="subTitle"/>
          </p:nvPr>
        </p:nvSpPr>
        <p:spPr>
          <a:xfrm>
            <a:off x="6502400" y="2649900"/>
            <a:ext cx="2516100" cy="5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35" name="Google Shape;135;p23"/>
          <p:cNvSpPr txBox="1"/>
          <p:nvPr>
            <p:ph idx="3" type="body"/>
          </p:nvPr>
        </p:nvSpPr>
        <p:spPr>
          <a:xfrm>
            <a:off x="122125" y="4701375"/>
            <a:ext cx="2394900" cy="3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6" name="Google Shape;136;p23"/>
          <p:cNvSpPr txBox="1"/>
          <p:nvPr>
            <p:ph idx="4" type="body"/>
          </p:nvPr>
        </p:nvSpPr>
        <p:spPr>
          <a:xfrm>
            <a:off x="6628100" y="4701375"/>
            <a:ext cx="2390100" cy="3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7" name="Google Shape;137;p23"/>
          <p:cNvSpPr txBox="1"/>
          <p:nvPr/>
        </p:nvSpPr>
        <p:spPr>
          <a:xfrm>
            <a:off x="7921775" y="3008400"/>
            <a:ext cx="124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rksheet">
  <p:cSld name="SECTION_HEADER_1">
    <p:bg>
      <p:bgPr>
        <a:solidFill>
          <a:schemeClr val="l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24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1" name="Google Shape;141;p24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2" name="Google Shape;142;p24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43" name="Google Shape;143;p24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44" name="Google Shape;144;p24"/>
          <p:cNvSpPr txBox="1"/>
          <p:nvPr>
            <p:ph type="title"/>
          </p:nvPr>
        </p:nvSpPr>
        <p:spPr>
          <a:xfrm>
            <a:off x="125700" y="125600"/>
            <a:ext cx="3314100" cy="54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4"/>
          <p:cNvSpPr txBox="1"/>
          <p:nvPr>
            <p:ph idx="3" type="subTitle"/>
          </p:nvPr>
        </p:nvSpPr>
        <p:spPr>
          <a:xfrm>
            <a:off x="5831600" y="236604"/>
            <a:ext cx="3187200" cy="36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46" name="Google Shape;146;p24"/>
          <p:cNvSpPr/>
          <p:nvPr>
            <p:ph idx="4" type="pic"/>
          </p:nvPr>
        </p:nvSpPr>
        <p:spPr>
          <a:xfrm>
            <a:off x="251400" y="2828798"/>
            <a:ext cx="1468500" cy="1872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47" name="Google Shape;147;p24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agenda" type="tx">
  <p:cSld name="TITLE_AND_BODY">
    <p:bg>
      <p:bgPr>
        <a:solidFill>
          <a:schemeClr val="dk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25"/>
          <p:cNvSpPr/>
          <p:nvPr/>
        </p:nvSpPr>
        <p:spPr>
          <a:xfrm>
            <a:off x="125700" y="125597"/>
            <a:ext cx="3985500" cy="45759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5"/>
          <p:cNvSpPr/>
          <p:nvPr/>
        </p:nvSpPr>
        <p:spPr>
          <a:xfrm>
            <a:off x="4236800" y="125550"/>
            <a:ext cx="4782600" cy="4575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5"/>
          <p:cNvSpPr txBox="1"/>
          <p:nvPr>
            <p:ph type="title"/>
          </p:nvPr>
        </p:nvSpPr>
        <p:spPr>
          <a:xfrm>
            <a:off x="4500950" y="349600"/>
            <a:ext cx="4254300" cy="14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Libre Baskerville"/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" name="Google Shape;153;p25"/>
          <p:cNvSpPr txBox="1"/>
          <p:nvPr>
            <p:ph idx="1" type="body"/>
          </p:nvPr>
        </p:nvSpPr>
        <p:spPr>
          <a:xfrm>
            <a:off x="4543850" y="1752125"/>
            <a:ext cx="4168500" cy="26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●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○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■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●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○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■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●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○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Baskerville"/>
              <a:buChar char="■"/>
              <a:def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cxnSp>
        <p:nvCxnSpPr>
          <p:cNvPr id="154" name="Google Shape;154;p25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5" name="Google Shape;155;p25"/>
          <p:cNvSpPr txBox="1"/>
          <p:nvPr>
            <p:ph idx="2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6" name="Google Shape;156;p25"/>
          <p:cNvSpPr txBox="1"/>
          <p:nvPr>
            <p:ph idx="3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7" name="Google Shape;157;p25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25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TITLE_AND_TWO_COLUMNS_1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26"/>
          <p:cNvSpPr/>
          <p:nvPr>
            <p:ph idx="2" type="pic"/>
          </p:nvPr>
        </p:nvSpPr>
        <p:spPr>
          <a:xfrm>
            <a:off x="251400" y="2828798"/>
            <a:ext cx="1468500" cy="1872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62" name="Google Shape;162;p26"/>
          <p:cNvSpPr txBox="1"/>
          <p:nvPr>
            <p:ph type="title"/>
          </p:nvPr>
        </p:nvSpPr>
        <p:spPr>
          <a:xfrm>
            <a:off x="251400" y="1670323"/>
            <a:ext cx="1468500" cy="4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9pPr>
          </a:lstStyle>
          <a:p/>
        </p:txBody>
      </p:sp>
      <p:sp>
        <p:nvSpPr>
          <p:cNvPr id="163" name="Google Shape;163;p26"/>
          <p:cNvSpPr txBox="1"/>
          <p:nvPr>
            <p:ph idx="3" type="title"/>
          </p:nvPr>
        </p:nvSpPr>
        <p:spPr>
          <a:xfrm>
            <a:off x="1845500" y="1670323"/>
            <a:ext cx="1468500" cy="4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9pPr>
          </a:lstStyle>
          <a:p/>
        </p:txBody>
      </p:sp>
      <p:sp>
        <p:nvSpPr>
          <p:cNvPr id="164" name="Google Shape;164;p26"/>
          <p:cNvSpPr txBox="1"/>
          <p:nvPr>
            <p:ph idx="4" type="title"/>
          </p:nvPr>
        </p:nvSpPr>
        <p:spPr>
          <a:xfrm>
            <a:off x="3439600" y="1670323"/>
            <a:ext cx="1468500" cy="4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9pPr>
          </a:lstStyle>
          <a:p/>
        </p:txBody>
      </p:sp>
      <p:sp>
        <p:nvSpPr>
          <p:cNvPr id="165" name="Google Shape;165;p26"/>
          <p:cNvSpPr txBox="1"/>
          <p:nvPr>
            <p:ph idx="1" type="subTitle"/>
          </p:nvPr>
        </p:nvSpPr>
        <p:spPr>
          <a:xfrm>
            <a:off x="251400" y="2217823"/>
            <a:ext cx="14685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66" name="Google Shape;166;p26"/>
          <p:cNvSpPr txBox="1"/>
          <p:nvPr>
            <p:ph idx="5" type="subTitle"/>
          </p:nvPr>
        </p:nvSpPr>
        <p:spPr>
          <a:xfrm>
            <a:off x="1860124" y="2217823"/>
            <a:ext cx="14538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67" name="Google Shape;167;p26"/>
          <p:cNvSpPr txBox="1"/>
          <p:nvPr>
            <p:ph idx="6" type="subTitle"/>
          </p:nvPr>
        </p:nvSpPr>
        <p:spPr>
          <a:xfrm>
            <a:off x="3439600" y="2211623"/>
            <a:ext cx="14685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cxnSp>
        <p:nvCxnSpPr>
          <p:cNvPr id="168" name="Google Shape;168;p26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9" name="Google Shape;169;p26"/>
          <p:cNvSpPr txBox="1"/>
          <p:nvPr>
            <p:ph idx="7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70" name="Google Shape;170;p26"/>
          <p:cNvSpPr txBox="1"/>
          <p:nvPr>
            <p:ph idx="8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71" name="Google Shape;171;p26"/>
          <p:cNvSpPr/>
          <p:nvPr>
            <p:ph idx="9" type="pic"/>
          </p:nvPr>
        </p:nvSpPr>
        <p:spPr>
          <a:xfrm>
            <a:off x="1845500" y="2828798"/>
            <a:ext cx="1468500" cy="1872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72" name="Google Shape;172;p26"/>
          <p:cNvSpPr/>
          <p:nvPr>
            <p:ph idx="13" type="pic"/>
          </p:nvPr>
        </p:nvSpPr>
        <p:spPr>
          <a:xfrm>
            <a:off x="3439600" y="2828798"/>
            <a:ext cx="1468500" cy="1872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73" name="Google Shape;173;p26"/>
          <p:cNvSpPr/>
          <p:nvPr>
            <p:ph idx="14" type="pic"/>
          </p:nvPr>
        </p:nvSpPr>
        <p:spPr>
          <a:xfrm>
            <a:off x="5033700" y="2828798"/>
            <a:ext cx="1468500" cy="1872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74" name="Google Shape;174;p26"/>
          <p:cNvSpPr/>
          <p:nvPr>
            <p:ph idx="15" type="pic"/>
          </p:nvPr>
        </p:nvSpPr>
        <p:spPr>
          <a:xfrm>
            <a:off x="6627800" y="2828798"/>
            <a:ext cx="1468500" cy="1872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75" name="Google Shape;175;p26"/>
          <p:cNvSpPr txBox="1"/>
          <p:nvPr>
            <p:ph idx="16" type="title"/>
          </p:nvPr>
        </p:nvSpPr>
        <p:spPr>
          <a:xfrm>
            <a:off x="5033700" y="1670323"/>
            <a:ext cx="1468500" cy="4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9pPr>
          </a:lstStyle>
          <a:p/>
        </p:txBody>
      </p:sp>
      <p:sp>
        <p:nvSpPr>
          <p:cNvPr id="176" name="Google Shape;176;p26"/>
          <p:cNvSpPr txBox="1"/>
          <p:nvPr>
            <p:ph idx="17" type="subTitle"/>
          </p:nvPr>
        </p:nvSpPr>
        <p:spPr>
          <a:xfrm>
            <a:off x="5033700" y="2211623"/>
            <a:ext cx="14685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77" name="Google Shape;177;p26"/>
          <p:cNvSpPr txBox="1"/>
          <p:nvPr>
            <p:ph idx="18" type="title"/>
          </p:nvPr>
        </p:nvSpPr>
        <p:spPr>
          <a:xfrm>
            <a:off x="6627800" y="1670323"/>
            <a:ext cx="1468500" cy="4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/>
            </a:lvl9pPr>
          </a:lstStyle>
          <a:p/>
        </p:txBody>
      </p:sp>
      <p:sp>
        <p:nvSpPr>
          <p:cNvPr id="178" name="Google Shape;178;p26"/>
          <p:cNvSpPr txBox="1"/>
          <p:nvPr>
            <p:ph idx="19" type="subTitle"/>
          </p:nvPr>
        </p:nvSpPr>
        <p:spPr>
          <a:xfrm>
            <a:off x="6627800" y="2211623"/>
            <a:ext cx="14685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79" name="Google Shape;179;p26"/>
          <p:cNvSpPr txBox="1"/>
          <p:nvPr>
            <p:ph idx="20" type="title"/>
          </p:nvPr>
        </p:nvSpPr>
        <p:spPr>
          <a:xfrm>
            <a:off x="125700" y="134475"/>
            <a:ext cx="7970700" cy="17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9pPr>
          </a:lstStyle>
          <a:p/>
        </p:txBody>
      </p:sp>
      <p:sp>
        <p:nvSpPr>
          <p:cNvPr id="180" name="Google Shape;180;p26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26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cussion ">
  <p:cSld name="TITLE_ONLY_1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4" name="Google Shape;184;p27"/>
          <p:cNvCxnSpPr/>
          <p:nvPr/>
        </p:nvCxnSpPr>
        <p:spPr>
          <a:xfrm>
            <a:off x="-27475" y="2390175"/>
            <a:ext cx="92514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5" name="Google Shape;185;p27"/>
          <p:cNvCxnSpPr/>
          <p:nvPr/>
        </p:nvCxnSpPr>
        <p:spPr>
          <a:xfrm>
            <a:off x="4570800" y="-10350"/>
            <a:ext cx="0" cy="4834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6" name="Google Shape;186;p27"/>
          <p:cNvSpPr txBox="1"/>
          <p:nvPr>
            <p:ph idx="1" type="subTitle"/>
          </p:nvPr>
        </p:nvSpPr>
        <p:spPr>
          <a:xfrm>
            <a:off x="125700" y="125600"/>
            <a:ext cx="21405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87" name="Google Shape;187;p27"/>
          <p:cNvSpPr txBox="1"/>
          <p:nvPr>
            <p:ph idx="2" type="subTitle"/>
          </p:nvPr>
        </p:nvSpPr>
        <p:spPr>
          <a:xfrm>
            <a:off x="6875400" y="125600"/>
            <a:ext cx="21438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88" name="Google Shape;188;p27"/>
          <p:cNvSpPr txBox="1"/>
          <p:nvPr>
            <p:ph idx="3" type="subTitle"/>
          </p:nvPr>
        </p:nvSpPr>
        <p:spPr>
          <a:xfrm>
            <a:off x="6875400" y="4383975"/>
            <a:ext cx="21438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89" name="Google Shape;189;p27"/>
          <p:cNvSpPr txBox="1"/>
          <p:nvPr>
            <p:ph idx="4" type="subTitle"/>
          </p:nvPr>
        </p:nvSpPr>
        <p:spPr>
          <a:xfrm>
            <a:off x="125700" y="4383975"/>
            <a:ext cx="21405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cxnSp>
        <p:nvCxnSpPr>
          <p:cNvPr id="190" name="Google Shape;190;p27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1" name="Google Shape;191;p27"/>
          <p:cNvSpPr txBox="1"/>
          <p:nvPr>
            <p:ph idx="5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92" name="Google Shape;192;p27"/>
          <p:cNvSpPr txBox="1"/>
          <p:nvPr>
            <p:ph idx="6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93" name="Google Shape;193;p27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27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cussion">
  <p:cSld name="TITLE_ONLY_1_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/>
          <p:nvPr/>
        </p:nvSpPr>
        <p:spPr>
          <a:xfrm>
            <a:off x="4572000" y="2411100"/>
            <a:ext cx="4572000" cy="273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28"/>
          <p:cNvSpPr/>
          <p:nvPr/>
        </p:nvSpPr>
        <p:spPr>
          <a:xfrm>
            <a:off x="0" y="2411100"/>
            <a:ext cx="4572000" cy="273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28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28"/>
          <p:cNvSpPr/>
          <p:nvPr/>
        </p:nvSpPr>
        <p:spPr>
          <a:xfrm>
            <a:off x="4572000" y="0"/>
            <a:ext cx="4572000" cy="241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28"/>
          <p:cNvSpPr/>
          <p:nvPr/>
        </p:nvSpPr>
        <p:spPr>
          <a:xfrm>
            <a:off x="0" y="0"/>
            <a:ext cx="4572000" cy="2411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28"/>
          <p:cNvSpPr txBox="1"/>
          <p:nvPr>
            <p:ph idx="1" type="subTitle"/>
          </p:nvPr>
        </p:nvSpPr>
        <p:spPr>
          <a:xfrm>
            <a:off x="125700" y="125600"/>
            <a:ext cx="21405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02" name="Google Shape;202;p28"/>
          <p:cNvSpPr txBox="1"/>
          <p:nvPr>
            <p:ph idx="2" type="subTitle"/>
          </p:nvPr>
        </p:nvSpPr>
        <p:spPr>
          <a:xfrm>
            <a:off x="6875400" y="125600"/>
            <a:ext cx="21438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03" name="Google Shape;203;p28"/>
          <p:cNvSpPr txBox="1"/>
          <p:nvPr>
            <p:ph idx="3" type="subTitle"/>
          </p:nvPr>
        </p:nvSpPr>
        <p:spPr>
          <a:xfrm>
            <a:off x="6875400" y="4383975"/>
            <a:ext cx="21438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04" name="Google Shape;204;p28"/>
          <p:cNvSpPr txBox="1"/>
          <p:nvPr>
            <p:ph idx="4" type="subTitle"/>
          </p:nvPr>
        </p:nvSpPr>
        <p:spPr>
          <a:xfrm>
            <a:off x="125700" y="4383975"/>
            <a:ext cx="21405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cxnSp>
        <p:nvCxnSpPr>
          <p:cNvPr id="205" name="Google Shape;205;p28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6" name="Google Shape;206;p28"/>
          <p:cNvSpPr txBox="1"/>
          <p:nvPr>
            <p:ph idx="5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07" name="Google Shape;207;p28"/>
          <p:cNvSpPr txBox="1"/>
          <p:nvPr>
            <p:ph idx="6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08" name="Google Shape;208;p28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28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ure Input">
  <p:cSld name="ONE_COLUMN_TEXT">
    <p:bg>
      <p:bgPr>
        <a:solidFill>
          <a:schemeClr val="dk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9"/>
          <p:cNvSpPr/>
          <p:nvPr/>
        </p:nvSpPr>
        <p:spPr>
          <a:xfrm>
            <a:off x="251400" y="1680400"/>
            <a:ext cx="1468500" cy="3021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9"/>
          <p:cNvSpPr/>
          <p:nvPr/>
        </p:nvSpPr>
        <p:spPr>
          <a:xfrm>
            <a:off x="1845500" y="1680400"/>
            <a:ext cx="1468500" cy="3021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29"/>
          <p:cNvSpPr/>
          <p:nvPr/>
        </p:nvSpPr>
        <p:spPr>
          <a:xfrm>
            <a:off x="3439600" y="1680400"/>
            <a:ext cx="1468500" cy="3021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29"/>
          <p:cNvSpPr txBox="1"/>
          <p:nvPr>
            <p:ph type="title"/>
          </p:nvPr>
        </p:nvSpPr>
        <p:spPr>
          <a:xfrm>
            <a:off x="125700" y="125600"/>
            <a:ext cx="86421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9pPr>
          </a:lstStyle>
          <a:p/>
        </p:txBody>
      </p:sp>
      <p:sp>
        <p:nvSpPr>
          <p:cNvPr id="216" name="Google Shape;216;p29"/>
          <p:cNvSpPr txBox="1"/>
          <p:nvPr>
            <p:ph idx="1" type="body"/>
          </p:nvPr>
        </p:nvSpPr>
        <p:spPr>
          <a:xfrm>
            <a:off x="323978" y="2596823"/>
            <a:ext cx="1323000" cy="185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7" name="Google Shape;217;p29"/>
          <p:cNvSpPr txBox="1"/>
          <p:nvPr>
            <p:ph idx="2" type="body"/>
          </p:nvPr>
        </p:nvSpPr>
        <p:spPr>
          <a:xfrm>
            <a:off x="1918085" y="2596782"/>
            <a:ext cx="1323300" cy="185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8" name="Google Shape;218;p29"/>
          <p:cNvSpPr txBox="1"/>
          <p:nvPr>
            <p:ph idx="3" type="body"/>
          </p:nvPr>
        </p:nvSpPr>
        <p:spPr>
          <a:xfrm>
            <a:off x="3512185" y="2596890"/>
            <a:ext cx="1323300" cy="185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/>
        </p:txBody>
      </p:sp>
      <p:sp>
        <p:nvSpPr>
          <p:cNvPr id="219" name="Google Shape;219;p29"/>
          <p:cNvSpPr txBox="1"/>
          <p:nvPr>
            <p:ph idx="4" type="subTitle"/>
          </p:nvPr>
        </p:nvSpPr>
        <p:spPr>
          <a:xfrm>
            <a:off x="490551" y="1735531"/>
            <a:ext cx="990000" cy="4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220" name="Google Shape;220;p29"/>
          <p:cNvSpPr txBox="1"/>
          <p:nvPr>
            <p:ph idx="5" type="subTitle"/>
          </p:nvPr>
        </p:nvSpPr>
        <p:spPr>
          <a:xfrm>
            <a:off x="2084677" y="1742395"/>
            <a:ext cx="990000" cy="4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bre Baskerville"/>
              <a:buNone/>
              <a:defRPr sz="12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221" name="Google Shape;221;p29"/>
          <p:cNvSpPr txBox="1"/>
          <p:nvPr>
            <p:ph idx="6" type="subTitle"/>
          </p:nvPr>
        </p:nvSpPr>
        <p:spPr>
          <a:xfrm>
            <a:off x="3678777" y="1742612"/>
            <a:ext cx="990000" cy="4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"/>
              <a:buFont typeface="Libre Baskerville"/>
              <a:buNone/>
              <a:defRPr sz="1200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cxnSp>
        <p:nvCxnSpPr>
          <p:cNvPr id="222" name="Google Shape;222;p29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3" name="Google Shape;223;p29"/>
          <p:cNvSpPr txBox="1"/>
          <p:nvPr>
            <p:ph idx="7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4" name="Google Shape;224;p29"/>
          <p:cNvSpPr txBox="1"/>
          <p:nvPr>
            <p:ph idx="8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5" name="Google Shape;225;p29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29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rt Stop Continue">
  <p:cSld name="ONE_COLUMN_TEXT_1_1">
    <p:bg>
      <p:bgPr>
        <a:solidFill>
          <a:schemeClr val="lt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Google Shape;229;p30"/>
          <p:cNvSpPr/>
          <p:nvPr/>
        </p:nvSpPr>
        <p:spPr>
          <a:xfrm>
            <a:off x="4782500" y="317550"/>
            <a:ext cx="4111200" cy="13716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0"/>
          <p:cNvSpPr/>
          <p:nvPr/>
        </p:nvSpPr>
        <p:spPr>
          <a:xfrm>
            <a:off x="4782500" y="1814413"/>
            <a:ext cx="4111200" cy="13716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4782500" y="3320750"/>
            <a:ext cx="4111200" cy="1380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2" name="Google Shape;232;p30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3" name="Google Shape;233;p30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34" name="Google Shape;234;p30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35" name="Google Shape;235;p30"/>
          <p:cNvSpPr txBox="1"/>
          <p:nvPr>
            <p:ph idx="3" type="body"/>
          </p:nvPr>
        </p:nvSpPr>
        <p:spPr>
          <a:xfrm>
            <a:off x="5033900" y="317600"/>
            <a:ext cx="3601200" cy="1371600"/>
          </a:xfrm>
          <a:prstGeom prst="rect">
            <a:avLst/>
          </a:prstGeom>
        </p:spPr>
        <p:txBody>
          <a:bodyPr anchorCtr="0" anchor="t" bIns="91425" lIns="91425" spcFirstLastPara="1" rIns="0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6" name="Google Shape;236;p30"/>
          <p:cNvSpPr txBox="1"/>
          <p:nvPr>
            <p:ph idx="4" type="body"/>
          </p:nvPr>
        </p:nvSpPr>
        <p:spPr>
          <a:xfrm>
            <a:off x="5033900" y="1819175"/>
            <a:ext cx="3601200" cy="1371600"/>
          </a:xfrm>
          <a:prstGeom prst="rect">
            <a:avLst/>
          </a:prstGeom>
        </p:spPr>
        <p:txBody>
          <a:bodyPr anchorCtr="0" anchor="t" bIns="91425" lIns="91425" spcFirstLastPara="1" rIns="0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7" name="Google Shape;237;p30"/>
          <p:cNvSpPr txBox="1"/>
          <p:nvPr>
            <p:ph idx="5" type="body"/>
          </p:nvPr>
        </p:nvSpPr>
        <p:spPr>
          <a:xfrm>
            <a:off x="5033900" y="3320750"/>
            <a:ext cx="3601200" cy="1380600"/>
          </a:xfrm>
          <a:prstGeom prst="rect">
            <a:avLst/>
          </a:prstGeom>
        </p:spPr>
        <p:txBody>
          <a:bodyPr anchorCtr="0" anchor="t" bIns="91425" lIns="91425" spcFirstLastPara="1" rIns="0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8" name="Google Shape;238;p30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30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eps">
  <p:cSld name="ONE_COLUMN_TEXT_1_1_1">
    <p:bg>
      <p:bgPr>
        <a:solidFill>
          <a:schemeClr val="l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/>
          <p:nvPr>
            <p:ph type="title"/>
          </p:nvPr>
        </p:nvSpPr>
        <p:spPr>
          <a:xfrm>
            <a:off x="125700" y="134475"/>
            <a:ext cx="2517000" cy="17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9pPr>
          </a:lstStyle>
          <a:p/>
        </p:txBody>
      </p:sp>
      <p:sp>
        <p:nvSpPr>
          <p:cNvPr id="242" name="Google Shape;242;p31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43" name="Google Shape;243;p31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4" name="Google Shape;244;p31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45" name="Google Shape;245;p31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46" name="Google Shape;246;p31"/>
          <p:cNvSpPr/>
          <p:nvPr/>
        </p:nvSpPr>
        <p:spPr>
          <a:xfrm>
            <a:off x="3314045" y="288600"/>
            <a:ext cx="2391300" cy="1371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1"/>
          <p:cNvSpPr/>
          <p:nvPr/>
        </p:nvSpPr>
        <p:spPr>
          <a:xfrm>
            <a:off x="3314045" y="1808910"/>
            <a:ext cx="2391300" cy="1371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1"/>
          <p:cNvSpPr/>
          <p:nvPr/>
        </p:nvSpPr>
        <p:spPr>
          <a:xfrm>
            <a:off x="3314000" y="3329144"/>
            <a:ext cx="2391300" cy="1371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1"/>
          <p:cNvSpPr/>
          <p:nvPr/>
        </p:nvSpPr>
        <p:spPr>
          <a:xfrm>
            <a:off x="6502495" y="288450"/>
            <a:ext cx="2391300" cy="1371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1"/>
          <p:cNvSpPr/>
          <p:nvPr/>
        </p:nvSpPr>
        <p:spPr>
          <a:xfrm>
            <a:off x="6502495" y="1808760"/>
            <a:ext cx="2391300" cy="1371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1"/>
          <p:cNvSpPr/>
          <p:nvPr/>
        </p:nvSpPr>
        <p:spPr>
          <a:xfrm>
            <a:off x="6502450" y="3328994"/>
            <a:ext cx="2391300" cy="13716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1"/>
          <p:cNvSpPr txBox="1"/>
          <p:nvPr/>
        </p:nvSpPr>
        <p:spPr>
          <a:xfrm>
            <a:off x="2642663" y="288600"/>
            <a:ext cx="671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18287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</a:t>
            </a:r>
            <a:endParaRPr sz="3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3" name="Google Shape;253;p31"/>
          <p:cNvSpPr txBox="1"/>
          <p:nvPr/>
        </p:nvSpPr>
        <p:spPr>
          <a:xfrm>
            <a:off x="2642663" y="1808910"/>
            <a:ext cx="671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18287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</a:t>
            </a:r>
            <a:endParaRPr sz="3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4" name="Google Shape;254;p31"/>
          <p:cNvSpPr txBox="1"/>
          <p:nvPr/>
        </p:nvSpPr>
        <p:spPr>
          <a:xfrm>
            <a:off x="2642600" y="3329144"/>
            <a:ext cx="671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18287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3</a:t>
            </a:r>
            <a:endParaRPr sz="3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5" name="Google Shape;255;p31"/>
          <p:cNvSpPr txBox="1"/>
          <p:nvPr/>
        </p:nvSpPr>
        <p:spPr>
          <a:xfrm>
            <a:off x="5831163" y="288450"/>
            <a:ext cx="671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18287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4</a:t>
            </a:r>
            <a:endParaRPr sz="3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6" name="Google Shape;256;p31"/>
          <p:cNvSpPr txBox="1"/>
          <p:nvPr/>
        </p:nvSpPr>
        <p:spPr>
          <a:xfrm>
            <a:off x="5831163" y="1808760"/>
            <a:ext cx="671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18287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5</a:t>
            </a:r>
            <a:endParaRPr sz="3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7" name="Google Shape;257;p31"/>
          <p:cNvSpPr txBox="1"/>
          <p:nvPr/>
        </p:nvSpPr>
        <p:spPr>
          <a:xfrm>
            <a:off x="5831100" y="3328994"/>
            <a:ext cx="671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18287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6	</a:t>
            </a:r>
            <a:endParaRPr sz="36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8" name="Google Shape;258;p31"/>
          <p:cNvSpPr txBox="1"/>
          <p:nvPr>
            <p:ph idx="3" type="body"/>
          </p:nvPr>
        </p:nvSpPr>
        <p:spPr>
          <a:xfrm>
            <a:off x="3314000" y="288600"/>
            <a:ext cx="23913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9" name="Google Shape;259;p31"/>
          <p:cNvSpPr txBox="1"/>
          <p:nvPr>
            <p:ph idx="4" type="body"/>
          </p:nvPr>
        </p:nvSpPr>
        <p:spPr>
          <a:xfrm>
            <a:off x="3314050" y="1808985"/>
            <a:ext cx="23913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0" name="Google Shape;260;p31"/>
          <p:cNvSpPr txBox="1"/>
          <p:nvPr>
            <p:ph idx="5" type="body"/>
          </p:nvPr>
        </p:nvSpPr>
        <p:spPr>
          <a:xfrm>
            <a:off x="6502500" y="288300"/>
            <a:ext cx="23913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1" name="Google Shape;261;p31"/>
          <p:cNvSpPr txBox="1"/>
          <p:nvPr>
            <p:ph idx="6" type="body"/>
          </p:nvPr>
        </p:nvSpPr>
        <p:spPr>
          <a:xfrm>
            <a:off x="6502450" y="1808835"/>
            <a:ext cx="23913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2" name="Google Shape;262;p31"/>
          <p:cNvSpPr txBox="1"/>
          <p:nvPr>
            <p:ph idx="7" type="body"/>
          </p:nvPr>
        </p:nvSpPr>
        <p:spPr>
          <a:xfrm>
            <a:off x="3314000" y="3329144"/>
            <a:ext cx="23913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3" name="Google Shape;263;p31"/>
          <p:cNvSpPr txBox="1"/>
          <p:nvPr>
            <p:ph idx="8" type="body"/>
          </p:nvPr>
        </p:nvSpPr>
        <p:spPr>
          <a:xfrm>
            <a:off x="6502450" y="3328994"/>
            <a:ext cx="23913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4" name="Google Shape;264;p31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" name="Google Shape;265;p31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Summary">
  <p:cSld name="CUSTOM_7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2"/>
          <p:cNvSpPr/>
          <p:nvPr>
            <p:ph idx="2" type="pic"/>
          </p:nvPr>
        </p:nvSpPr>
        <p:spPr>
          <a:xfrm>
            <a:off x="3822106" y="0"/>
            <a:ext cx="532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p32"/>
          <p:cNvSpPr txBox="1"/>
          <p:nvPr>
            <p:ph type="title"/>
          </p:nvPr>
        </p:nvSpPr>
        <p:spPr>
          <a:xfrm>
            <a:off x="125700" y="134475"/>
            <a:ext cx="4111200" cy="17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9pPr>
          </a:lstStyle>
          <a:p/>
        </p:txBody>
      </p:sp>
      <p:sp>
        <p:nvSpPr>
          <p:cNvPr id="269" name="Google Shape;269;p32"/>
          <p:cNvSpPr txBox="1"/>
          <p:nvPr>
            <p:ph idx="1" type="body"/>
          </p:nvPr>
        </p:nvSpPr>
        <p:spPr>
          <a:xfrm>
            <a:off x="251400" y="2985775"/>
            <a:ext cx="3570900" cy="154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ne Graph">
  <p:cSld name="CUSTOM_5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3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p33"/>
          <p:cNvSpPr txBox="1"/>
          <p:nvPr>
            <p:ph idx="1" type="subTitle"/>
          </p:nvPr>
        </p:nvSpPr>
        <p:spPr>
          <a:xfrm>
            <a:off x="125700" y="125592"/>
            <a:ext cx="21405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73" name="Google Shape;273;p33"/>
          <p:cNvSpPr txBox="1"/>
          <p:nvPr>
            <p:ph idx="2" type="body"/>
          </p:nvPr>
        </p:nvSpPr>
        <p:spPr>
          <a:xfrm>
            <a:off x="125600" y="530600"/>
            <a:ext cx="4782600" cy="10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4" name="Google Shape;274;p33"/>
          <p:cNvSpPr txBox="1"/>
          <p:nvPr>
            <p:ph type="title"/>
          </p:nvPr>
        </p:nvSpPr>
        <p:spPr>
          <a:xfrm>
            <a:off x="6355500" y="125600"/>
            <a:ext cx="2662800" cy="13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b="1" sz="72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b="1" sz="72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b="1" sz="72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b="1" sz="72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b="1" sz="72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b="1" sz="72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b="1" sz="72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b="1" sz="72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Font typeface="Libre Baskerville"/>
              <a:buNone/>
              <a:defRPr b="1" sz="7200"/>
            </a:lvl9pPr>
          </a:lstStyle>
          <a:p/>
        </p:txBody>
      </p:sp>
      <p:cxnSp>
        <p:nvCxnSpPr>
          <p:cNvPr id="275" name="Google Shape;275;p33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6" name="Google Shape;276;p33"/>
          <p:cNvSpPr txBox="1"/>
          <p:nvPr>
            <p:ph idx="3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77" name="Google Shape;277;p33"/>
          <p:cNvSpPr txBox="1"/>
          <p:nvPr>
            <p:ph idx="4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78" name="Google Shape;278;p33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9" name="Google Shape;279;p33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CAPTION_ONLY">
    <p:bg>
      <p:bgPr>
        <a:solidFill>
          <a:schemeClr val="dk1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4"/>
          <p:cNvSpPr/>
          <p:nvPr/>
        </p:nvSpPr>
        <p:spPr>
          <a:xfrm>
            <a:off x="845375" y="0"/>
            <a:ext cx="5352900" cy="4829700"/>
          </a:xfrm>
          <a:prstGeom prst="roundRect">
            <a:avLst>
              <a:gd fmla="val 11511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3030"/>
              </a:solidFill>
            </a:endParaRPr>
          </a:p>
        </p:txBody>
      </p:sp>
      <p:sp>
        <p:nvSpPr>
          <p:cNvPr id="282" name="Google Shape;282;p34"/>
          <p:cNvSpPr/>
          <p:nvPr/>
        </p:nvSpPr>
        <p:spPr>
          <a:xfrm>
            <a:off x="0" y="0"/>
            <a:ext cx="2762400" cy="51435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3030"/>
              </a:solidFill>
            </a:endParaRPr>
          </a:p>
        </p:txBody>
      </p:sp>
      <p:sp>
        <p:nvSpPr>
          <p:cNvPr id="283" name="Google Shape;283;p34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34"/>
          <p:cNvSpPr txBox="1"/>
          <p:nvPr>
            <p:ph type="title"/>
          </p:nvPr>
        </p:nvSpPr>
        <p:spPr>
          <a:xfrm>
            <a:off x="125700" y="125600"/>
            <a:ext cx="23913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85" name="Google Shape;285;p34"/>
          <p:cNvSpPr txBox="1"/>
          <p:nvPr>
            <p:ph idx="1" type="subTitle"/>
          </p:nvPr>
        </p:nvSpPr>
        <p:spPr>
          <a:xfrm>
            <a:off x="2963075" y="132492"/>
            <a:ext cx="21405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86" name="Google Shape;286;p34"/>
          <p:cNvSpPr txBox="1"/>
          <p:nvPr>
            <p:ph idx="2" type="subTitle"/>
          </p:nvPr>
        </p:nvSpPr>
        <p:spPr>
          <a:xfrm>
            <a:off x="6502400" y="125600"/>
            <a:ext cx="21405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7" name="Google Shape;287;p34"/>
          <p:cNvSpPr txBox="1"/>
          <p:nvPr>
            <p:ph idx="3" type="body"/>
          </p:nvPr>
        </p:nvSpPr>
        <p:spPr>
          <a:xfrm>
            <a:off x="2963075" y="773325"/>
            <a:ext cx="2742300" cy="25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8" name="Google Shape;288;p34"/>
          <p:cNvSpPr txBox="1"/>
          <p:nvPr>
            <p:ph idx="4" type="body"/>
          </p:nvPr>
        </p:nvSpPr>
        <p:spPr>
          <a:xfrm>
            <a:off x="6502400" y="773325"/>
            <a:ext cx="2515800" cy="25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289" name="Google Shape;289;p34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0" name="Google Shape;290;p34"/>
          <p:cNvSpPr txBox="1"/>
          <p:nvPr>
            <p:ph idx="5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1" name="Google Shape;291;p34"/>
          <p:cNvSpPr txBox="1"/>
          <p:nvPr>
            <p:ph idx="6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2" name="Google Shape;292;p34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" name="Google Shape;293;p34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&amp; Photo">
  <p:cSld name="CUSTOM_3">
    <p:bg>
      <p:bgPr>
        <a:solidFill>
          <a:schemeClr val="dk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5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6" name="Google Shape;296;p35"/>
          <p:cNvSpPr txBox="1"/>
          <p:nvPr>
            <p:ph type="title"/>
          </p:nvPr>
        </p:nvSpPr>
        <p:spPr>
          <a:xfrm>
            <a:off x="125700" y="125600"/>
            <a:ext cx="45801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7" name="Google Shape;297;p35"/>
          <p:cNvSpPr/>
          <p:nvPr/>
        </p:nvSpPr>
        <p:spPr>
          <a:xfrm>
            <a:off x="125700" y="2379075"/>
            <a:ext cx="4782600" cy="2322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8" name="Google Shape;298;p35"/>
          <p:cNvSpPr/>
          <p:nvPr>
            <p:ph idx="2" type="pic"/>
          </p:nvPr>
        </p:nvSpPr>
        <p:spPr>
          <a:xfrm>
            <a:off x="5033900" y="125600"/>
            <a:ext cx="3984300" cy="4575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99" name="Google Shape;299;p35"/>
          <p:cNvSpPr txBox="1"/>
          <p:nvPr>
            <p:ph idx="1" type="subTitle"/>
          </p:nvPr>
        </p:nvSpPr>
        <p:spPr>
          <a:xfrm>
            <a:off x="251400" y="2512475"/>
            <a:ext cx="21405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00" name="Google Shape;300;p35"/>
          <p:cNvSpPr txBox="1"/>
          <p:nvPr>
            <p:ph idx="3" type="body"/>
          </p:nvPr>
        </p:nvSpPr>
        <p:spPr>
          <a:xfrm>
            <a:off x="251400" y="3003175"/>
            <a:ext cx="4454400" cy="15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301" name="Google Shape;301;p35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2" name="Google Shape;302;p35"/>
          <p:cNvSpPr txBox="1"/>
          <p:nvPr>
            <p:ph idx="4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3" name="Google Shape;303;p35"/>
          <p:cNvSpPr txBox="1"/>
          <p:nvPr>
            <p:ph idx="5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4" name="Google Shape;304;p35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35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&amp; Photo">
  <p:cSld name="CUSTOM_3_1">
    <p:bg>
      <p:bgPr>
        <a:solidFill>
          <a:schemeClr val="lt1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6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8" name="Google Shape;308;p36"/>
          <p:cNvSpPr txBox="1"/>
          <p:nvPr>
            <p:ph type="title"/>
          </p:nvPr>
        </p:nvSpPr>
        <p:spPr>
          <a:xfrm>
            <a:off x="125700" y="125600"/>
            <a:ext cx="45801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09" name="Google Shape;309;p36"/>
          <p:cNvSpPr/>
          <p:nvPr>
            <p:ph idx="2" type="pic"/>
          </p:nvPr>
        </p:nvSpPr>
        <p:spPr>
          <a:xfrm>
            <a:off x="5033900" y="125600"/>
            <a:ext cx="3984300" cy="4575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10" name="Google Shape;310;p36"/>
          <p:cNvSpPr txBox="1"/>
          <p:nvPr>
            <p:ph idx="1" type="subTitle"/>
          </p:nvPr>
        </p:nvSpPr>
        <p:spPr>
          <a:xfrm>
            <a:off x="251400" y="2512475"/>
            <a:ext cx="21405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1" name="Google Shape;311;p36"/>
          <p:cNvSpPr txBox="1"/>
          <p:nvPr>
            <p:ph idx="3" type="body"/>
          </p:nvPr>
        </p:nvSpPr>
        <p:spPr>
          <a:xfrm>
            <a:off x="251400" y="3003175"/>
            <a:ext cx="4454400" cy="15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312" name="Google Shape;312;p36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3" name="Google Shape;313;p36"/>
          <p:cNvSpPr txBox="1"/>
          <p:nvPr>
            <p:ph idx="4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14" name="Google Shape;314;p36"/>
          <p:cNvSpPr txBox="1"/>
          <p:nvPr>
            <p:ph idx="5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15" name="Google Shape;315;p36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36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 Chart">
  <p:cSld name="BIG_NUMBER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7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37"/>
          <p:cNvSpPr txBox="1"/>
          <p:nvPr>
            <p:ph type="title"/>
          </p:nvPr>
        </p:nvSpPr>
        <p:spPr>
          <a:xfrm>
            <a:off x="122600" y="125600"/>
            <a:ext cx="5708400" cy="5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9pPr>
          </a:lstStyle>
          <a:p/>
        </p:txBody>
      </p:sp>
      <p:cxnSp>
        <p:nvCxnSpPr>
          <p:cNvPr id="320" name="Google Shape;320;p37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1" name="Google Shape;321;p37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22" name="Google Shape;322;p37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23" name="Google Shape;323;p37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4" name="Google Shape;324;p37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sk Timeline">
  <p:cSld name="BIG_NUMBER_4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8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7" name="Google Shape;327;p38"/>
          <p:cNvCxnSpPr/>
          <p:nvPr/>
        </p:nvCxnSpPr>
        <p:spPr>
          <a:xfrm>
            <a:off x="2642715" y="16490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38"/>
          <p:cNvCxnSpPr/>
          <p:nvPr/>
        </p:nvCxnSpPr>
        <p:spPr>
          <a:xfrm>
            <a:off x="2642600" y="36611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38"/>
          <p:cNvCxnSpPr/>
          <p:nvPr/>
        </p:nvCxnSpPr>
        <p:spPr>
          <a:xfrm>
            <a:off x="2642830" y="23279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38"/>
          <p:cNvCxnSpPr/>
          <p:nvPr/>
        </p:nvCxnSpPr>
        <p:spPr>
          <a:xfrm>
            <a:off x="2642830" y="30068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1" name="Google Shape;331;p38"/>
          <p:cNvCxnSpPr/>
          <p:nvPr/>
        </p:nvCxnSpPr>
        <p:spPr>
          <a:xfrm>
            <a:off x="2642830" y="43646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2" name="Google Shape;332;p38"/>
          <p:cNvSpPr txBox="1"/>
          <p:nvPr>
            <p:ph type="title"/>
          </p:nvPr>
        </p:nvSpPr>
        <p:spPr>
          <a:xfrm>
            <a:off x="122600" y="125600"/>
            <a:ext cx="5708400" cy="5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9pPr>
          </a:lstStyle>
          <a:p/>
        </p:txBody>
      </p:sp>
      <p:cxnSp>
        <p:nvCxnSpPr>
          <p:cNvPr id="333" name="Google Shape;333;p38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4" name="Google Shape;334;p38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35" name="Google Shape;335;p38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36" name="Google Shape;336;p38"/>
          <p:cNvSpPr/>
          <p:nvPr>
            <p:ph idx="3" type="pic"/>
          </p:nvPr>
        </p:nvSpPr>
        <p:spPr>
          <a:xfrm>
            <a:off x="1942950" y="1369100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37" name="Google Shape;337;p38"/>
          <p:cNvSpPr txBox="1"/>
          <p:nvPr>
            <p:ph idx="4" type="title"/>
          </p:nvPr>
        </p:nvSpPr>
        <p:spPr>
          <a:xfrm>
            <a:off x="251400" y="1487175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38" name="Google Shape;338;p38"/>
          <p:cNvSpPr txBox="1"/>
          <p:nvPr>
            <p:ph idx="5" type="subTitle"/>
          </p:nvPr>
        </p:nvSpPr>
        <p:spPr>
          <a:xfrm>
            <a:off x="251509" y="1663525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39" name="Google Shape;339;p38"/>
          <p:cNvSpPr/>
          <p:nvPr>
            <p:ph idx="6" type="pic"/>
          </p:nvPr>
        </p:nvSpPr>
        <p:spPr>
          <a:xfrm>
            <a:off x="1943050" y="3402238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40" name="Google Shape;340;p38"/>
          <p:cNvSpPr txBox="1"/>
          <p:nvPr>
            <p:ph idx="7" type="title"/>
          </p:nvPr>
        </p:nvSpPr>
        <p:spPr>
          <a:xfrm>
            <a:off x="251500" y="2163700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1" name="Google Shape;341;p38"/>
          <p:cNvSpPr txBox="1"/>
          <p:nvPr>
            <p:ph idx="8" type="subTitle"/>
          </p:nvPr>
        </p:nvSpPr>
        <p:spPr>
          <a:xfrm>
            <a:off x="251609" y="2340050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42" name="Google Shape;342;p38"/>
          <p:cNvSpPr/>
          <p:nvPr>
            <p:ph idx="9" type="pic"/>
          </p:nvPr>
        </p:nvSpPr>
        <p:spPr>
          <a:xfrm>
            <a:off x="1942950" y="2724525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43" name="Google Shape;343;p38"/>
          <p:cNvSpPr txBox="1"/>
          <p:nvPr>
            <p:ph idx="13" type="title"/>
          </p:nvPr>
        </p:nvSpPr>
        <p:spPr>
          <a:xfrm>
            <a:off x="251400" y="2842600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4" name="Google Shape;344;p38"/>
          <p:cNvSpPr txBox="1"/>
          <p:nvPr>
            <p:ph idx="14" type="subTitle"/>
          </p:nvPr>
        </p:nvSpPr>
        <p:spPr>
          <a:xfrm>
            <a:off x="251509" y="3018950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45" name="Google Shape;345;p38"/>
          <p:cNvSpPr/>
          <p:nvPr>
            <p:ph idx="15" type="pic"/>
          </p:nvPr>
        </p:nvSpPr>
        <p:spPr>
          <a:xfrm>
            <a:off x="1942950" y="2046800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46" name="Google Shape;346;p38"/>
          <p:cNvSpPr txBox="1"/>
          <p:nvPr>
            <p:ph idx="16" type="title"/>
          </p:nvPr>
        </p:nvSpPr>
        <p:spPr>
          <a:xfrm>
            <a:off x="251400" y="3520313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7" name="Google Shape;347;p38"/>
          <p:cNvSpPr txBox="1"/>
          <p:nvPr>
            <p:ph idx="17" type="subTitle"/>
          </p:nvPr>
        </p:nvSpPr>
        <p:spPr>
          <a:xfrm>
            <a:off x="251509" y="3696663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48" name="Google Shape;348;p38"/>
          <p:cNvSpPr/>
          <p:nvPr>
            <p:ph idx="18" type="pic"/>
          </p:nvPr>
        </p:nvSpPr>
        <p:spPr>
          <a:xfrm>
            <a:off x="1942950" y="4079938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49" name="Google Shape;349;p38"/>
          <p:cNvSpPr txBox="1"/>
          <p:nvPr>
            <p:ph idx="19" type="title"/>
          </p:nvPr>
        </p:nvSpPr>
        <p:spPr>
          <a:xfrm>
            <a:off x="251400" y="4198013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50" name="Google Shape;350;p38"/>
          <p:cNvSpPr txBox="1"/>
          <p:nvPr>
            <p:ph idx="20" type="subTitle"/>
          </p:nvPr>
        </p:nvSpPr>
        <p:spPr>
          <a:xfrm>
            <a:off x="251509" y="4374363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51" name="Google Shape;351;p38"/>
          <p:cNvSpPr txBox="1"/>
          <p:nvPr/>
        </p:nvSpPr>
        <p:spPr>
          <a:xfrm>
            <a:off x="251821" y="882063"/>
            <a:ext cx="143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Role</a:t>
            </a:r>
            <a:endParaRPr sz="10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52" name="Google Shape;352;p38"/>
          <p:cNvSpPr txBox="1"/>
          <p:nvPr>
            <p:ph idx="21" type="subTitle"/>
          </p:nvPr>
        </p:nvSpPr>
        <p:spPr>
          <a:xfrm>
            <a:off x="2642750" y="845050"/>
            <a:ext cx="2084700" cy="39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53" name="Google Shape;353;p38"/>
          <p:cNvSpPr txBox="1"/>
          <p:nvPr>
            <p:ph idx="22" type="subTitle"/>
          </p:nvPr>
        </p:nvSpPr>
        <p:spPr>
          <a:xfrm>
            <a:off x="4727700" y="845050"/>
            <a:ext cx="2084700" cy="39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54" name="Google Shape;354;p38"/>
          <p:cNvSpPr txBox="1"/>
          <p:nvPr>
            <p:ph idx="23" type="subTitle"/>
          </p:nvPr>
        </p:nvSpPr>
        <p:spPr>
          <a:xfrm>
            <a:off x="6810250" y="845050"/>
            <a:ext cx="2084700" cy="39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cxnSp>
        <p:nvCxnSpPr>
          <p:cNvPr id="355" name="Google Shape;355;p38"/>
          <p:cNvCxnSpPr/>
          <p:nvPr/>
        </p:nvCxnSpPr>
        <p:spPr>
          <a:xfrm>
            <a:off x="251600" y="1244250"/>
            <a:ext cx="86421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6" name="Google Shape;356;p38"/>
          <p:cNvSpPr txBox="1"/>
          <p:nvPr>
            <p:ph idx="24" type="subTitle"/>
          </p:nvPr>
        </p:nvSpPr>
        <p:spPr>
          <a:xfrm>
            <a:off x="251400" y="847950"/>
            <a:ext cx="2391300" cy="3963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357" name="Google Shape;357;p38"/>
          <p:cNvCxnSpPr/>
          <p:nvPr/>
        </p:nvCxnSpPr>
        <p:spPr>
          <a:xfrm>
            <a:off x="4726475" y="845038"/>
            <a:ext cx="0" cy="392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8" name="Google Shape;358;p38"/>
          <p:cNvCxnSpPr/>
          <p:nvPr/>
        </p:nvCxnSpPr>
        <p:spPr>
          <a:xfrm>
            <a:off x="6810250" y="855063"/>
            <a:ext cx="0" cy="392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9" name="Google Shape;359;p38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38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ope">
  <p:cSld name="BIG_NUMBER_3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9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3" name="Google Shape;363;p39"/>
          <p:cNvSpPr txBox="1"/>
          <p:nvPr>
            <p:ph type="title"/>
          </p:nvPr>
        </p:nvSpPr>
        <p:spPr>
          <a:xfrm>
            <a:off x="2642600" y="1021700"/>
            <a:ext cx="3859800" cy="278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Font typeface="Libre Baskerville"/>
              <a:buNone/>
              <a:defRPr sz="5600"/>
            </a:lvl9pPr>
          </a:lstStyle>
          <a:p/>
        </p:txBody>
      </p:sp>
      <p:cxnSp>
        <p:nvCxnSpPr>
          <p:cNvPr id="364" name="Google Shape;364;p39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5" name="Google Shape;365;p39"/>
          <p:cNvSpPr txBox="1"/>
          <p:nvPr>
            <p:ph idx="1" type="subTitle"/>
          </p:nvPr>
        </p:nvSpPr>
        <p:spPr>
          <a:xfrm>
            <a:off x="25255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66" name="Google Shape;366;p39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67" name="Google Shape;367;p39"/>
          <p:cNvSpPr/>
          <p:nvPr/>
        </p:nvSpPr>
        <p:spPr>
          <a:xfrm>
            <a:off x="2642600" y="1021650"/>
            <a:ext cx="3859800" cy="278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39"/>
          <p:cNvSpPr/>
          <p:nvPr/>
        </p:nvSpPr>
        <p:spPr>
          <a:xfrm>
            <a:off x="251400" y="1021650"/>
            <a:ext cx="2265600" cy="8406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p39"/>
          <p:cNvSpPr/>
          <p:nvPr/>
        </p:nvSpPr>
        <p:spPr>
          <a:xfrm>
            <a:off x="251400" y="2964734"/>
            <a:ext cx="2265600" cy="8406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39"/>
          <p:cNvSpPr/>
          <p:nvPr/>
        </p:nvSpPr>
        <p:spPr>
          <a:xfrm>
            <a:off x="251400" y="1993206"/>
            <a:ext cx="2265600" cy="8406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1" name="Google Shape;371;p39"/>
          <p:cNvSpPr/>
          <p:nvPr/>
        </p:nvSpPr>
        <p:spPr>
          <a:xfrm>
            <a:off x="6627150" y="1021650"/>
            <a:ext cx="2265600" cy="8406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39"/>
          <p:cNvSpPr/>
          <p:nvPr/>
        </p:nvSpPr>
        <p:spPr>
          <a:xfrm>
            <a:off x="6627150" y="2964700"/>
            <a:ext cx="2265600" cy="8406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3" name="Google Shape;373;p39"/>
          <p:cNvSpPr/>
          <p:nvPr/>
        </p:nvSpPr>
        <p:spPr>
          <a:xfrm>
            <a:off x="6626850" y="1993200"/>
            <a:ext cx="2265600" cy="8406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" name="Google Shape;374;p39"/>
          <p:cNvSpPr txBox="1"/>
          <p:nvPr>
            <p:ph idx="3" type="subTitle"/>
          </p:nvPr>
        </p:nvSpPr>
        <p:spPr>
          <a:xfrm>
            <a:off x="251300" y="1021650"/>
            <a:ext cx="2265600" cy="8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75" name="Google Shape;375;p39"/>
          <p:cNvSpPr txBox="1"/>
          <p:nvPr>
            <p:ph idx="4" type="subTitle"/>
          </p:nvPr>
        </p:nvSpPr>
        <p:spPr>
          <a:xfrm>
            <a:off x="252550" y="1993188"/>
            <a:ext cx="2265600" cy="8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76" name="Google Shape;376;p39"/>
          <p:cNvSpPr txBox="1"/>
          <p:nvPr>
            <p:ph idx="5" type="subTitle"/>
          </p:nvPr>
        </p:nvSpPr>
        <p:spPr>
          <a:xfrm>
            <a:off x="252250" y="2964738"/>
            <a:ext cx="2265600" cy="8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77" name="Google Shape;377;p39"/>
          <p:cNvSpPr txBox="1"/>
          <p:nvPr>
            <p:ph idx="6" type="subTitle"/>
          </p:nvPr>
        </p:nvSpPr>
        <p:spPr>
          <a:xfrm>
            <a:off x="6627150" y="2964738"/>
            <a:ext cx="2265600" cy="8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78" name="Google Shape;378;p39"/>
          <p:cNvSpPr txBox="1"/>
          <p:nvPr>
            <p:ph idx="7" type="subTitle"/>
          </p:nvPr>
        </p:nvSpPr>
        <p:spPr>
          <a:xfrm>
            <a:off x="6626850" y="1993163"/>
            <a:ext cx="2265600" cy="8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79" name="Google Shape;379;p39"/>
          <p:cNvSpPr txBox="1"/>
          <p:nvPr>
            <p:ph idx="8" type="subTitle"/>
          </p:nvPr>
        </p:nvSpPr>
        <p:spPr>
          <a:xfrm>
            <a:off x="6628000" y="1021638"/>
            <a:ext cx="2265600" cy="8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80" name="Google Shape;380;p39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9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ssignments">
  <p:cSld name="BIG_NUMBER_2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0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4" name="Google Shape;384;p40"/>
          <p:cNvSpPr txBox="1"/>
          <p:nvPr>
            <p:ph type="title"/>
          </p:nvPr>
        </p:nvSpPr>
        <p:spPr>
          <a:xfrm>
            <a:off x="122600" y="125600"/>
            <a:ext cx="5708400" cy="5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9pPr>
          </a:lstStyle>
          <a:p/>
        </p:txBody>
      </p:sp>
      <p:cxnSp>
        <p:nvCxnSpPr>
          <p:cNvPr id="385" name="Google Shape;385;p40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6" name="Google Shape;386;p40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87" name="Google Shape;387;p40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cxnSp>
        <p:nvCxnSpPr>
          <p:cNvPr id="388" name="Google Shape;388;p40"/>
          <p:cNvCxnSpPr/>
          <p:nvPr/>
        </p:nvCxnSpPr>
        <p:spPr>
          <a:xfrm>
            <a:off x="2642715" y="16490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40"/>
          <p:cNvCxnSpPr/>
          <p:nvPr/>
        </p:nvCxnSpPr>
        <p:spPr>
          <a:xfrm>
            <a:off x="2642600" y="36857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0" name="Google Shape;390;p40"/>
          <p:cNvCxnSpPr/>
          <p:nvPr/>
        </p:nvCxnSpPr>
        <p:spPr>
          <a:xfrm>
            <a:off x="2642830" y="23279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1" name="Google Shape;391;p40"/>
          <p:cNvCxnSpPr/>
          <p:nvPr/>
        </p:nvCxnSpPr>
        <p:spPr>
          <a:xfrm>
            <a:off x="2642830" y="30068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2" name="Google Shape;392;p40"/>
          <p:cNvCxnSpPr/>
          <p:nvPr/>
        </p:nvCxnSpPr>
        <p:spPr>
          <a:xfrm>
            <a:off x="2642830" y="4364625"/>
            <a:ext cx="62511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3" name="Google Shape;393;p40"/>
          <p:cNvSpPr/>
          <p:nvPr>
            <p:ph idx="3" type="pic"/>
          </p:nvPr>
        </p:nvSpPr>
        <p:spPr>
          <a:xfrm>
            <a:off x="1942950" y="1369100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94" name="Google Shape;394;p40"/>
          <p:cNvSpPr txBox="1"/>
          <p:nvPr>
            <p:ph idx="4" type="title"/>
          </p:nvPr>
        </p:nvSpPr>
        <p:spPr>
          <a:xfrm>
            <a:off x="251400" y="1487175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95" name="Google Shape;395;p40"/>
          <p:cNvSpPr txBox="1"/>
          <p:nvPr>
            <p:ph idx="5" type="subTitle"/>
          </p:nvPr>
        </p:nvSpPr>
        <p:spPr>
          <a:xfrm>
            <a:off x="251509" y="1663525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96" name="Google Shape;396;p40"/>
          <p:cNvSpPr/>
          <p:nvPr>
            <p:ph idx="6" type="pic"/>
          </p:nvPr>
        </p:nvSpPr>
        <p:spPr>
          <a:xfrm>
            <a:off x="1943050" y="3402238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97" name="Google Shape;397;p40"/>
          <p:cNvSpPr txBox="1"/>
          <p:nvPr>
            <p:ph idx="7" type="title"/>
          </p:nvPr>
        </p:nvSpPr>
        <p:spPr>
          <a:xfrm>
            <a:off x="251500" y="2163700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98" name="Google Shape;398;p40"/>
          <p:cNvSpPr txBox="1"/>
          <p:nvPr>
            <p:ph idx="8" type="subTitle"/>
          </p:nvPr>
        </p:nvSpPr>
        <p:spPr>
          <a:xfrm>
            <a:off x="251609" y="2340050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99" name="Google Shape;399;p40"/>
          <p:cNvSpPr/>
          <p:nvPr>
            <p:ph idx="9" type="pic"/>
          </p:nvPr>
        </p:nvSpPr>
        <p:spPr>
          <a:xfrm>
            <a:off x="1942950" y="2724525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00" name="Google Shape;400;p40"/>
          <p:cNvSpPr txBox="1"/>
          <p:nvPr>
            <p:ph idx="13" type="title"/>
          </p:nvPr>
        </p:nvSpPr>
        <p:spPr>
          <a:xfrm>
            <a:off x="251400" y="2842600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01" name="Google Shape;401;p40"/>
          <p:cNvSpPr txBox="1"/>
          <p:nvPr>
            <p:ph idx="14" type="subTitle"/>
          </p:nvPr>
        </p:nvSpPr>
        <p:spPr>
          <a:xfrm>
            <a:off x="251509" y="3018950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02" name="Google Shape;402;p40"/>
          <p:cNvSpPr/>
          <p:nvPr>
            <p:ph idx="15" type="pic"/>
          </p:nvPr>
        </p:nvSpPr>
        <p:spPr>
          <a:xfrm>
            <a:off x="1942950" y="2046800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03" name="Google Shape;403;p40"/>
          <p:cNvSpPr txBox="1"/>
          <p:nvPr>
            <p:ph idx="16" type="title"/>
          </p:nvPr>
        </p:nvSpPr>
        <p:spPr>
          <a:xfrm>
            <a:off x="251400" y="3520313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04" name="Google Shape;404;p40"/>
          <p:cNvSpPr txBox="1"/>
          <p:nvPr>
            <p:ph idx="17" type="subTitle"/>
          </p:nvPr>
        </p:nvSpPr>
        <p:spPr>
          <a:xfrm>
            <a:off x="251509" y="3696663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05" name="Google Shape;405;p40"/>
          <p:cNvSpPr/>
          <p:nvPr>
            <p:ph idx="18" type="pic"/>
          </p:nvPr>
        </p:nvSpPr>
        <p:spPr>
          <a:xfrm>
            <a:off x="1942950" y="4079938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06" name="Google Shape;406;p40"/>
          <p:cNvSpPr txBox="1"/>
          <p:nvPr>
            <p:ph idx="19" type="title"/>
          </p:nvPr>
        </p:nvSpPr>
        <p:spPr>
          <a:xfrm>
            <a:off x="251400" y="4198013"/>
            <a:ext cx="15939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07" name="Google Shape;407;p40"/>
          <p:cNvSpPr txBox="1"/>
          <p:nvPr>
            <p:ph idx="20" type="subTitle"/>
          </p:nvPr>
        </p:nvSpPr>
        <p:spPr>
          <a:xfrm>
            <a:off x="251509" y="4374363"/>
            <a:ext cx="15939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08" name="Google Shape;408;p40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9" name="Google Shape;409;p40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put">
  <p:cSld name="BIG_NUMBER_1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2" name="Google Shape;412;p41"/>
          <p:cNvSpPr txBox="1"/>
          <p:nvPr>
            <p:ph type="title"/>
          </p:nvPr>
        </p:nvSpPr>
        <p:spPr>
          <a:xfrm>
            <a:off x="122600" y="125600"/>
            <a:ext cx="7176900" cy="5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Font typeface="Libre Baskerville"/>
              <a:buNone/>
              <a:defRPr sz="3600"/>
            </a:lvl9pPr>
          </a:lstStyle>
          <a:p/>
        </p:txBody>
      </p:sp>
      <p:cxnSp>
        <p:nvCxnSpPr>
          <p:cNvPr id="413" name="Google Shape;413;p41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4" name="Google Shape;414;p41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15" name="Google Shape;415;p41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16" name="Google Shape;416;p41"/>
          <p:cNvSpPr/>
          <p:nvPr>
            <p:ph idx="3" type="pic"/>
          </p:nvPr>
        </p:nvSpPr>
        <p:spPr>
          <a:xfrm>
            <a:off x="698650" y="1400050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17" name="Google Shape;417;p41"/>
          <p:cNvSpPr txBox="1"/>
          <p:nvPr>
            <p:ph idx="4" type="title"/>
          </p:nvPr>
        </p:nvSpPr>
        <p:spPr>
          <a:xfrm>
            <a:off x="251400" y="2042625"/>
            <a:ext cx="14682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18" name="Google Shape;418;p41"/>
          <p:cNvSpPr txBox="1"/>
          <p:nvPr>
            <p:ph idx="5" type="subTitle"/>
          </p:nvPr>
        </p:nvSpPr>
        <p:spPr>
          <a:xfrm>
            <a:off x="251500" y="2218975"/>
            <a:ext cx="14682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19" name="Google Shape;419;p41"/>
          <p:cNvSpPr/>
          <p:nvPr>
            <p:ph idx="6" type="pic"/>
          </p:nvPr>
        </p:nvSpPr>
        <p:spPr>
          <a:xfrm>
            <a:off x="6080550" y="1400050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20" name="Google Shape;420;p41"/>
          <p:cNvSpPr txBox="1"/>
          <p:nvPr>
            <p:ph idx="7" type="title"/>
          </p:nvPr>
        </p:nvSpPr>
        <p:spPr>
          <a:xfrm>
            <a:off x="2028100" y="2042625"/>
            <a:ext cx="14682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21" name="Google Shape;421;p41"/>
          <p:cNvSpPr txBox="1"/>
          <p:nvPr>
            <p:ph idx="8" type="subTitle"/>
          </p:nvPr>
        </p:nvSpPr>
        <p:spPr>
          <a:xfrm>
            <a:off x="2028200" y="2218975"/>
            <a:ext cx="14682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22" name="Google Shape;422;p41"/>
          <p:cNvSpPr/>
          <p:nvPr>
            <p:ph idx="9" type="pic"/>
          </p:nvPr>
        </p:nvSpPr>
        <p:spPr>
          <a:xfrm>
            <a:off x="4285500" y="1400050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23" name="Google Shape;423;p41"/>
          <p:cNvSpPr txBox="1"/>
          <p:nvPr>
            <p:ph idx="13" type="title"/>
          </p:nvPr>
        </p:nvSpPr>
        <p:spPr>
          <a:xfrm>
            <a:off x="3838250" y="2042625"/>
            <a:ext cx="14682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24" name="Google Shape;424;p41"/>
          <p:cNvSpPr txBox="1"/>
          <p:nvPr>
            <p:ph idx="14" type="subTitle"/>
          </p:nvPr>
        </p:nvSpPr>
        <p:spPr>
          <a:xfrm>
            <a:off x="3838350" y="2218975"/>
            <a:ext cx="14682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25" name="Google Shape;425;p41"/>
          <p:cNvSpPr/>
          <p:nvPr>
            <p:ph idx="15" type="pic"/>
          </p:nvPr>
        </p:nvSpPr>
        <p:spPr>
          <a:xfrm>
            <a:off x="2475250" y="1400050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26" name="Google Shape;426;p41"/>
          <p:cNvSpPr txBox="1"/>
          <p:nvPr>
            <p:ph idx="16" type="title"/>
          </p:nvPr>
        </p:nvSpPr>
        <p:spPr>
          <a:xfrm>
            <a:off x="5633300" y="2042625"/>
            <a:ext cx="14682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27" name="Google Shape;427;p41"/>
          <p:cNvSpPr txBox="1"/>
          <p:nvPr>
            <p:ph idx="17" type="subTitle"/>
          </p:nvPr>
        </p:nvSpPr>
        <p:spPr>
          <a:xfrm>
            <a:off x="5633400" y="2218975"/>
            <a:ext cx="14682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28" name="Google Shape;428;p41"/>
          <p:cNvSpPr/>
          <p:nvPr>
            <p:ph idx="18" type="pic"/>
          </p:nvPr>
        </p:nvSpPr>
        <p:spPr>
          <a:xfrm>
            <a:off x="7872450" y="1400050"/>
            <a:ext cx="573900" cy="57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29" name="Google Shape;429;p41"/>
          <p:cNvSpPr txBox="1"/>
          <p:nvPr>
            <p:ph idx="19" type="title"/>
          </p:nvPr>
        </p:nvSpPr>
        <p:spPr>
          <a:xfrm>
            <a:off x="7425200" y="2042625"/>
            <a:ext cx="1468200" cy="17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30" name="Google Shape;430;p41"/>
          <p:cNvSpPr txBox="1"/>
          <p:nvPr>
            <p:ph idx="20" type="subTitle"/>
          </p:nvPr>
        </p:nvSpPr>
        <p:spPr>
          <a:xfrm>
            <a:off x="7425300" y="2218975"/>
            <a:ext cx="1468200" cy="1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31" name="Google Shape;431;p41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2" name="Google Shape;432;p41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at Went Well">
  <p:cSld name="CUSTOM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2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5" name="Google Shape;435;p42"/>
          <p:cNvSpPr/>
          <p:nvPr/>
        </p:nvSpPr>
        <p:spPr>
          <a:xfrm>
            <a:off x="4907100" y="125600"/>
            <a:ext cx="4111200" cy="45759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2"/>
          <p:cNvSpPr txBox="1"/>
          <p:nvPr>
            <p:ph idx="1" type="body"/>
          </p:nvPr>
        </p:nvSpPr>
        <p:spPr>
          <a:xfrm>
            <a:off x="5218050" y="1222400"/>
            <a:ext cx="3489300" cy="23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●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○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■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●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○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■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●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○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■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437" name="Google Shape;437;p42"/>
          <p:cNvSpPr txBox="1"/>
          <p:nvPr>
            <p:ph type="title"/>
          </p:nvPr>
        </p:nvSpPr>
        <p:spPr>
          <a:xfrm>
            <a:off x="125700" y="125600"/>
            <a:ext cx="45801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438" name="Google Shape;438;p42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9" name="Google Shape;439;p42"/>
          <p:cNvSpPr txBox="1"/>
          <p:nvPr>
            <p:ph idx="2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40" name="Google Shape;440;p42"/>
          <p:cNvSpPr txBox="1"/>
          <p:nvPr>
            <p:ph idx="3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41" name="Google Shape;441;p42"/>
          <p:cNvSpPr/>
          <p:nvPr/>
        </p:nvSpPr>
        <p:spPr>
          <a:xfrm rot="-1123229">
            <a:off x="102017" y="4023335"/>
            <a:ext cx="1809188" cy="603006"/>
          </a:xfrm>
          <a:prstGeom prst="flowChartTerminator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2" name="Google Shape;442;p42"/>
          <p:cNvSpPr/>
          <p:nvPr/>
        </p:nvSpPr>
        <p:spPr>
          <a:xfrm rot="127976">
            <a:off x="1454075" y="3264996"/>
            <a:ext cx="1809282" cy="603003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3" name="Google Shape;443;p42"/>
          <p:cNvSpPr/>
          <p:nvPr/>
        </p:nvSpPr>
        <p:spPr>
          <a:xfrm rot="-1085817">
            <a:off x="1738007" y="4031653"/>
            <a:ext cx="1809180" cy="602992"/>
          </a:xfrm>
          <a:prstGeom prst="flowChartTerminator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4" name="Google Shape;444;p42"/>
          <p:cNvSpPr/>
          <p:nvPr/>
        </p:nvSpPr>
        <p:spPr>
          <a:xfrm rot="2535455">
            <a:off x="3182763" y="3812669"/>
            <a:ext cx="1809195" cy="603002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5" name="Google Shape;445;p42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6" name="Google Shape;446;p42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at Could Be Better">
  <p:cSld name="CUSTOM_11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3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9" name="Google Shape;449;p43"/>
          <p:cNvSpPr/>
          <p:nvPr/>
        </p:nvSpPr>
        <p:spPr>
          <a:xfrm>
            <a:off x="4907100" y="125600"/>
            <a:ext cx="4111200" cy="4575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43"/>
          <p:cNvSpPr txBox="1"/>
          <p:nvPr>
            <p:ph type="title"/>
          </p:nvPr>
        </p:nvSpPr>
        <p:spPr>
          <a:xfrm>
            <a:off x="125700" y="125600"/>
            <a:ext cx="45801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451" name="Google Shape;451;p43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2" name="Google Shape;452;p43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53" name="Google Shape;453;p43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54" name="Google Shape;454;p43"/>
          <p:cNvSpPr/>
          <p:nvPr/>
        </p:nvSpPr>
        <p:spPr>
          <a:xfrm rot="-124589">
            <a:off x="2143221" y="3214879"/>
            <a:ext cx="1809270" cy="602983"/>
          </a:xfrm>
          <a:prstGeom prst="flowChartTerminator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5" name="Google Shape;455;p43"/>
          <p:cNvSpPr/>
          <p:nvPr/>
        </p:nvSpPr>
        <p:spPr>
          <a:xfrm rot="1146885">
            <a:off x="2750590" y="4014983"/>
            <a:ext cx="1809173" cy="603007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6" name="Google Shape;456;p43"/>
          <p:cNvSpPr/>
          <p:nvPr/>
        </p:nvSpPr>
        <p:spPr>
          <a:xfrm rot="103">
            <a:off x="222869" y="4218901"/>
            <a:ext cx="1809162" cy="603018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7" name="Google Shape;457;p43"/>
          <p:cNvSpPr/>
          <p:nvPr/>
        </p:nvSpPr>
        <p:spPr>
          <a:xfrm rot="2535455">
            <a:off x="1277300" y="3812669"/>
            <a:ext cx="1809195" cy="603002"/>
          </a:xfrm>
          <a:prstGeom prst="flowChartTerminator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8" name="Google Shape;458;p43"/>
          <p:cNvSpPr txBox="1"/>
          <p:nvPr>
            <p:ph idx="3" type="body"/>
          </p:nvPr>
        </p:nvSpPr>
        <p:spPr>
          <a:xfrm>
            <a:off x="5218050" y="1222400"/>
            <a:ext cx="3489300" cy="23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●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○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■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●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○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■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●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○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Char char="■"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459" name="Google Shape;459;p43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0" name="Google Shape;460;p43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8">
    <p:bg>
      <p:bgPr>
        <a:solidFill>
          <a:schemeClr val="dk1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4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3" name="Google Shape;463;p44"/>
          <p:cNvSpPr txBox="1"/>
          <p:nvPr>
            <p:ph type="title"/>
          </p:nvPr>
        </p:nvSpPr>
        <p:spPr>
          <a:xfrm>
            <a:off x="125700" y="125600"/>
            <a:ext cx="45801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64" name="Google Shape;464;p44"/>
          <p:cNvSpPr txBox="1"/>
          <p:nvPr>
            <p:ph idx="1" type="subTitle"/>
          </p:nvPr>
        </p:nvSpPr>
        <p:spPr>
          <a:xfrm>
            <a:off x="5831000" y="125600"/>
            <a:ext cx="21405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5" name="Google Shape;465;p44"/>
          <p:cNvSpPr txBox="1"/>
          <p:nvPr>
            <p:ph idx="2" type="body"/>
          </p:nvPr>
        </p:nvSpPr>
        <p:spPr>
          <a:xfrm>
            <a:off x="5831000" y="773325"/>
            <a:ext cx="3187200" cy="25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466" name="Google Shape;466;p44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7" name="Google Shape;467;p44"/>
          <p:cNvSpPr txBox="1"/>
          <p:nvPr>
            <p:ph idx="3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8" name="Google Shape;468;p44"/>
          <p:cNvSpPr txBox="1"/>
          <p:nvPr>
            <p:ph idx="4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9" name="Google Shape;469;p44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4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5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3" name="Google Shape;473;p45"/>
          <p:cNvSpPr txBox="1"/>
          <p:nvPr>
            <p:ph idx="1" type="subTitle"/>
          </p:nvPr>
        </p:nvSpPr>
        <p:spPr>
          <a:xfrm>
            <a:off x="2493575" y="4142817"/>
            <a:ext cx="4157100" cy="26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74" name="Google Shape;474;p45"/>
          <p:cNvSpPr/>
          <p:nvPr/>
        </p:nvSpPr>
        <p:spPr>
          <a:xfrm rot="5400000">
            <a:off x="251388" y="475250"/>
            <a:ext cx="3837300" cy="3837300"/>
          </a:xfrm>
          <a:prstGeom prst="pie">
            <a:avLst>
              <a:gd fmla="val 12366" name="adj1"/>
              <a:gd fmla="val 1080000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45"/>
          <p:cNvSpPr/>
          <p:nvPr/>
        </p:nvSpPr>
        <p:spPr>
          <a:xfrm rot="-5400000">
            <a:off x="5033888" y="465200"/>
            <a:ext cx="3857400" cy="3857400"/>
          </a:xfrm>
          <a:prstGeom prst="pie">
            <a:avLst>
              <a:gd fmla="val 12366" name="adj1"/>
              <a:gd fmla="val 10819259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45"/>
          <p:cNvSpPr txBox="1"/>
          <p:nvPr>
            <p:ph type="title"/>
          </p:nvPr>
        </p:nvSpPr>
        <p:spPr>
          <a:xfrm>
            <a:off x="2493450" y="658700"/>
            <a:ext cx="4157100" cy="34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477" name="Google Shape;477;p45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8" name="Google Shape;478;p45"/>
          <p:cNvSpPr txBox="1"/>
          <p:nvPr>
            <p:ph idx="2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79" name="Google Shape;479;p45"/>
          <p:cNvSpPr txBox="1"/>
          <p:nvPr>
            <p:ph idx="3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80" name="Google Shape;480;p45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1" name="Google Shape;481;p45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 type="blank">
  <p:cSld name="BLANK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6"/>
          <p:cNvSpPr/>
          <p:nvPr>
            <p:ph idx="2" type="pic"/>
          </p:nvPr>
        </p:nvSpPr>
        <p:spPr>
          <a:xfrm>
            <a:off x="125700" y="125600"/>
            <a:ext cx="8892900" cy="2452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84" name="Google Shape;484;p46"/>
          <p:cNvSpPr txBox="1"/>
          <p:nvPr>
            <p:ph type="title"/>
          </p:nvPr>
        </p:nvSpPr>
        <p:spPr>
          <a:xfrm>
            <a:off x="125700" y="3233475"/>
            <a:ext cx="8768100" cy="14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b="1" sz="9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b="1" sz="9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b="1" sz="9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b="1" sz="9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b="1" sz="9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b="1" sz="9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b="1" sz="9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b="1" sz="9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bre Baskerville"/>
              <a:buNone/>
              <a:defRPr b="1" sz="9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ope">
  <p:cSld name="CUSTOM_9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7"/>
          <p:cNvSpPr txBox="1"/>
          <p:nvPr>
            <p:ph type="title"/>
          </p:nvPr>
        </p:nvSpPr>
        <p:spPr>
          <a:xfrm>
            <a:off x="125700" y="125600"/>
            <a:ext cx="87681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87" name="Google Shape;487;p47"/>
          <p:cNvSpPr/>
          <p:nvPr/>
        </p:nvSpPr>
        <p:spPr>
          <a:xfrm>
            <a:off x="650" y="1395450"/>
            <a:ext cx="9143100" cy="51435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47"/>
          <p:cNvSpPr/>
          <p:nvPr/>
        </p:nvSpPr>
        <p:spPr>
          <a:xfrm>
            <a:off x="1488" y="2081250"/>
            <a:ext cx="9143100" cy="4131900"/>
          </a:xfrm>
          <a:prstGeom prst="roundRect">
            <a:avLst>
              <a:gd fmla="val 1953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47"/>
          <p:cNvSpPr/>
          <p:nvPr/>
        </p:nvSpPr>
        <p:spPr>
          <a:xfrm>
            <a:off x="650" y="2767050"/>
            <a:ext cx="9143100" cy="3235200"/>
          </a:xfrm>
          <a:prstGeom prst="roundRect">
            <a:avLst>
              <a:gd fmla="val 25303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47"/>
          <p:cNvSpPr/>
          <p:nvPr/>
        </p:nvSpPr>
        <p:spPr>
          <a:xfrm>
            <a:off x="1488" y="3452850"/>
            <a:ext cx="9143100" cy="2304000"/>
          </a:xfrm>
          <a:prstGeom prst="roundRect">
            <a:avLst>
              <a:gd fmla="val 3551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47"/>
          <p:cNvSpPr/>
          <p:nvPr/>
        </p:nvSpPr>
        <p:spPr>
          <a:xfrm>
            <a:off x="650" y="4138650"/>
            <a:ext cx="9143100" cy="2827200"/>
          </a:xfrm>
          <a:prstGeom prst="roundRect">
            <a:avLst>
              <a:gd fmla="val 2904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47"/>
          <p:cNvSpPr txBox="1"/>
          <p:nvPr>
            <p:ph idx="2" type="title"/>
          </p:nvPr>
        </p:nvSpPr>
        <p:spPr>
          <a:xfrm>
            <a:off x="251300" y="1395450"/>
            <a:ext cx="4656900" cy="68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3" name="Google Shape;493;p47"/>
          <p:cNvSpPr txBox="1"/>
          <p:nvPr>
            <p:ph idx="3" type="title"/>
          </p:nvPr>
        </p:nvSpPr>
        <p:spPr>
          <a:xfrm>
            <a:off x="1048400" y="2081250"/>
            <a:ext cx="4656900" cy="68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4" name="Google Shape;494;p47"/>
          <p:cNvSpPr txBox="1"/>
          <p:nvPr>
            <p:ph idx="4" type="title"/>
          </p:nvPr>
        </p:nvSpPr>
        <p:spPr>
          <a:xfrm>
            <a:off x="2243550" y="2767050"/>
            <a:ext cx="4656900" cy="68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5" name="Google Shape;495;p47"/>
          <p:cNvSpPr txBox="1"/>
          <p:nvPr>
            <p:ph idx="5" type="title"/>
          </p:nvPr>
        </p:nvSpPr>
        <p:spPr>
          <a:xfrm>
            <a:off x="3439700" y="3452850"/>
            <a:ext cx="4656900" cy="68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6" name="Google Shape;496;p47"/>
          <p:cNvSpPr txBox="1"/>
          <p:nvPr>
            <p:ph idx="6" type="title"/>
          </p:nvPr>
        </p:nvSpPr>
        <p:spPr>
          <a:xfrm>
            <a:off x="4236800" y="4138650"/>
            <a:ext cx="4656900" cy="68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ction">
  <p:cSld name="CUSTOM_9_2">
    <p:bg>
      <p:bgPr>
        <a:solidFill>
          <a:schemeClr val="dk1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8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9" name="Google Shape;499;p48"/>
          <p:cNvSpPr txBox="1"/>
          <p:nvPr>
            <p:ph type="title"/>
          </p:nvPr>
        </p:nvSpPr>
        <p:spPr>
          <a:xfrm>
            <a:off x="125700" y="125600"/>
            <a:ext cx="63768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500" name="Google Shape;500;p48"/>
          <p:cNvCxnSpPr/>
          <p:nvPr/>
        </p:nvCxnSpPr>
        <p:spPr>
          <a:xfrm>
            <a:off x="2762250" y="4827750"/>
            <a:ext cx="0" cy="316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1" name="Google Shape;501;p48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2" name="Google Shape;502;p48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503" name="Google Shape;503;p48"/>
          <p:cNvCxnSpPr/>
          <p:nvPr/>
        </p:nvCxnSpPr>
        <p:spPr>
          <a:xfrm>
            <a:off x="0" y="244890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4" name="Google Shape;504;p48"/>
          <p:cNvCxnSpPr/>
          <p:nvPr/>
        </p:nvCxnSpPr>
        <p:spPr>
          <a:xfrm>
            <a:off x="0" y="3382675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5" name="Google Shape;505;p48"/>
          <p:cNvCxnSpPr/>
          <p:nvPr/>
        </p:nvCxnSpPr>
        <p:spPr>
          <a:xfrm>
            <a:off x="0" y="43137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6" name="Google Shape;506;p48"/>
          <p:cNvSpPr/>
          <p:nvPr/>
        </p:nvSpPr>
        <p:spPr>
          <a:xfrm>
            <a:off x="251400" y="2063988"/>
            <a:ext cx="4656900" cy="7752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7" name="Google Shape;507;p48"/>
          <p:cNvSpPr txBox="1"/>
          <p:nvPr>
            <p:ph idx="3" type="subTitle"/>
          </p:nvPr>
        </p:nvSpPr>
        <p:spPr>
          <a:xfrm>
            <a:off x="251400" y="2063988"/>
            <a:ext cx="4656900" cy="77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Roboto Medium"/>
              <a:buNone/>
              <a:defRPr b="0" sz="240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508" name="Google Shape;508;p48"/>
          <p:cNvSpPr/>
          <p:nvPr/>
        </p:nvSpPr>
        <p:spPr>
          <a:xfrm>
            <a:off x="2243550" y="2995063"/>
            <a:ext cx="4656900" cy="7752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9" name="Google Shape;509;p48"/>
          <p:cNvSpPr txBox="1"/>
          <p:nvPr>
            <p:ph idx="4" type="subTitle"/>
          </p:nvPr>
        </p:nvSpPr>
        <p:spPr>
          <a:xfrm>
            <a:off x="2243550" y="2995075"/>
            <a:ext cx="4656900" cy="77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Roboto Medium"/>
              <a:buNone/>
              <a:defRPr b="0" sz="240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510" name="Google Shape;510;p48"/>
          <p:cNvSpPr/>
          <p:nvPr/>
        </p:nvSpPr>
        <p:spPr>
          <a:xfrm>
            <a:off x="4236800" y="3926150"/>
            <a:ext cx="4656900" cy="7752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1" name="Google Shape;511;p48"/>
          <p:cNvSpPr txBox="1"/>
          <p:nvPr>
            <p:ph idx="5" type="subTitle"/>
          </p:nvPr>
        </p:nvSpPr>
        <p:spPr>
          <a:xfrm>
            <a:off x="4236800" y="3926163"/>
            <a:ext cx="4656900" cy="77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Roboto Medium"/>
              <a:buNone/>
              <a:defRPr b="0" sz="240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512" name="Google Shape;512;p48"/>
          <p:cNvSpPr txBox="1"/>
          <p:nvPr>
            <p:ph idx="6" type="subTitle"/>
          </p:nvPr>
        </p:nvSpPr>
        <p:spPr>
          <a:xfrm>
            <a:off x="5831000" y="125600"/>
            <a:ext cx="21405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3" name="Google Shape;513;p48"/>
          <p:cNvSpPr txBox="1"/>
          <p:nvPr>
            <p:ph idx="7" type="body"/>
          </p:nvPr>
        </p:nvSpPr>
        <p:spPr>
          <a:xfrm>
            <a:off x="5831000" y="773325"/>
            <a:ext cx="3187200" cy="116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4" name="Google Shape;514;p48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5" name="Google Shape;515;p48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sks">
  <p:cSld name="CUSTOM_9_1_1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9"/>
          <p:cNvSpPr/>
          <p:nvPr/>
        </p:nvSpPr>
        <p:spPr>
          <a:xfrm rot="5400000">
            <a:off x="4391175" y="560850"/>
            <a:ext cx="321000" cy="8851800"/>
          </a:xfrm>
          <a:prstGeom prst="round2SameRect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18" name="Google Shape;518;p49"/>
          <p:cNvCxnSpPr/>
          <p:nvPr/>
        </p:nvCxnSpPr>
        <p:spPr>
          <a:xfrm>
            <a:off x="2762250" y="4827350"/>
            <a:ext cx="0" cy="31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9" name="Google Shape;519;p49"/>
          <p:cNvSpPr txBox="1"/>
          <p:nvPr>
            <p:ph idx="1" type="subTitle"/>
          </p:nvPr>
        </p:nvSpPr>
        <p:spPr>
          <a:xfrm>
            <a:off x="251400" y="4827075"/>
            <a:ext cx="22059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520" name="Google Shape;520;p49"/>
          <p:cNvSpPr txBox="1"/>
          <p:nvPr>
            <p:ph idx="2" type="subTitle"/>
          </p:nvPr>
        </p:nvSpPr>
        <p:spPr>
          <a:xfrm>
            <a:off x="3545100" y="4829700"/>
            <a:ext cx="2053800" cy="3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521" name="Google Shape;521;p49"/>
          <p:cNvSpPr/>
          <p:nvPr/>
        </p:nvSpPr>
        <p:spPr>
          <a:xfrm>
            <a:off x="6628100" y="2061300"/>
            <a:ext cx="2265600" cy="2640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49"/>
          <p:cNvSpPr/>
          <p:nvPr/>
        </p:nvSpPr>
        <p:spPr>
          <a:xfrm>
            <a:off x="3439750" y="2061300"/>
            <a:ext cx="2265600" cy="2640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49"/>
          <p:cNvSpPr/>
          <p:nvPr/>
        </p:nvSpPr>
        <p:spPr>
          <a:xfrm>
            <a:off x="251400" y="2061300"/>
            <a:ext cx="2265600" cy="2640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49"/>
          <p:cNvSpPr txBox="1"/>
          <p:nvPr>
            <p:ph type="title"/>
          </p:nvPr>
        </p:nvSpPr>
        <p:spPr>
          <a:xfrm>
            <a:off x="125700" y="125600"/>
            <a:ext cx="63768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25" name="Google Shape;525;p49"/>
          <p:cNvSpPr txBox="1"/>
          <p:nvPr>
            <p:ph idx="3" type="title"/>
          </p:nvPr>
        </p:nvSpPr>
        <p:spPr>
          <a:xfrm>
            <a:off x="251525" y="1585400"/>
            <a:ext cx="2265600" cy="475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6" name="Google Shape;526;p49"/>
          <p:cNvSpPr txBox="1"/>
          <p:nvPr>
            <p:ph idx="4" type="title"/>
          </p:nvPr>
        </p:nvSpPr>
        <p:spPr>
          <a:xfrm>
            <a:off x="3439750" y="1585400"/>
            <a:ext cx="2265600" cy="475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7" name="Google Shape;527;p49"/>
          <p:cNvSpPr txBox="1"/>
          <p:nvPr>
            <p:ph idx="5" type="title"/>
          </p:nvPr>
        </p:nvSpPr>
        <p:spPr>
          <a:xfrm>
            <a:off x="6627975" y="1585400"/>
            <a:ext cx="2265600" cy="475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8" name="Google Shape;528;p49"/>
          <p:cNvSpPr/>
          <p:nvPr/>
        </p:nvSpPr>
        <p:spPr>
          <a:xfrm rot="5400000">
            <a:off x="8611250" y="4735800"/>
            <a:ext cx="321000" cy="494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9" name="Google Shape;529;p49"/>
          <p:cNvSpPr txBox="1"/>
          <p:nvPr>
            <p:ph idx="12" type="sldNum"/>
          </p:nvPr>
        </p:nvSpPr>
        <p:spPr>
          <a:xfrm>
            <a:off x="8526500" y="4822375"/>
            <a:ext cx="490500" cy="3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1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1"/>
          <p:cNvSpPr/>
          <p:nvPr/>
        </p:nvSpPr>
        <p:spPr>
          <a:xfrm>
            <a:off x="-178450" y="407875"/>
            <a:ext cx="6862175" cy="4880700"/>
          </a:xfrm>
          <a:custGeom>
            <a:rect b="b" l="l" r="r" t="t"/>
            <a:pathLst>
              <a:path extrusionOk="0" h="195228" w="274487">
                <a:moveTo>
                  <a:pt x="105679" y="0"/>
                </a:moveTo>
                <a:lnTo>
                  <a:pt x="0" y="107348"/>
                </a:lnTo>
                <a:lnTo>
                  <a:pt x="0" y="195228"/>
                </a:lnTo>
                <a:lnTo>
                  <a:pt x="244730" y="195228"/>
                </a:lnTo>
                <a:lnTo>
                  <a:pt x="274487" y="1685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36" name="Google Shape;536;p51"/>
          <p:cNvSpPr/>
          <p:nvPr/>
        </p:nvSpPr>
        <p:spPr>
          <a:xfrm>
            <a:off x="2459800" y="407525"/>
            <a:ext cx="4224300" cy="4224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7" name="Google Shape;537;p51"/>
          <p:cNvSpPr/>
          <p:nvPr/>
        </p:nvSpPr>
        <p:spPr>
          <a:xfrm>
            <a:off x="2536250" y="483800"/>
            <a:ext cx="4071600" cy="40716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8" name="Google Shape;538;p51"/>
          <p:cNvSpPr/>
          <p:nvPr/>
        </p:nvSpPr>
        <p:spPr>
          <a:xfrm>
            <a:off x="2620025" y="567700"/>
            <a:ext cx="3903900" cy="3903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9" name="Google Shape;539;p51"/>
          <p:cNvSpPr/>
          <p:nvPr/>
        </p:nvSpPr>
        <p:spPr>
          <a:xfrm>
            <a:off x="2786850" y="734600"/>
            <a:ext cx="3570000" cy="357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0" name="Google Shape;540;p51"/>
          <p:cNvSpPr/>
          <p:nvPr/>
        </p:nvSpPr>
        <p:spPr>
          <a:xfrm>
            <a:off x="2861875" y="809625"/>
            <a:ext cx="3420000" cy="34200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1" name="Google Shape;541;p51"/>
          <p:cNvSpPr/>
          <p:nvPr/>
        </p:nvSpPr>
        <p:spPr>
          <a:xfrm>
            <a:off x="2939900" y="887600"/>
            <a:ext cx="3264000" cy="326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2" name="Google Shape;542;p51"/>
          <p:cNvSpPr txBox="1"/>
          <p:nvPr>
            <p:ph type="title"/>
          </p:nvPr>
        </p:nvSpPr>
        <p:spPr>
          <a:xfrm>
            <a:off x="3020750" y="1646800"/>
            <a:ext cx="3102600" cy="149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3" name="Google Shape;543;p51"/>
          <p:cNvSpPr txBox="1"/>
          <p:nvPr>
            <p:ph idx="1" type="subTitle"/>
          </p:nvPr>
        </p:nvSpPr>
        <p:spPr>
          <a:xfrm>
            <a:off x="3020750" y="2954970"/>
            <a:ext cx="3102600" cy="8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_2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_1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  <p:sp>
        <p:nvSpPr>
          <p:cNvPr id="546" name="Google Shape;546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47" name="Google Shape;547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_2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50" name="Google Shape;550;p5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51" name="Google Shape;551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5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55" name="Google Shape;555;p5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56" name="Google Shape;556;p5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57" name="Google Shape;557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12">
    <p:bg>
      <p:bgPr>
        <a:solidFill>
          <a:schemeClr val="accent3"/>
        </a:solid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duction">
  <p:cSld name="SECTION_HEADER_1">
    <p:bg>
      <p:bgPr>
        <a:solidFill>
          <a:schemeClr val="lt1"/>
        </a:soli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6"/>
          <p:cNvSpPr/>
          <p:nvPr/>
        </p:nvSpPr>
        <p:spPr>
          <a:xfrm>
            <a:off x="245600" y="205147"/>
            <a:ext cx="8648100" cy="4715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1" name="Google Shape;561;p56"/>
          <p:cNvSpPr/>
          <p:nvPr/>
        </p:nvSpPr>
        <p:spPr>
          <a:xfrm>
            <a:off x="323600" y="282875"/>
            <a:ext cx="8492100" cy="45663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2" name="Google Shape;562;p56"/>
          <p:cNvSpPr txBox="1"/>
          <p:nvPr>
            <p:ph idx="12" type="sldNum"/>
          </p:nvPr>
        </p:nvSpPr>
        <p:spPr>
          <a:xfrm>
            <a:off x="8498350" y="4497850"/>
            <a:ext cx="645900" cy="646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2000">
                <a:solidFill>
                  <a:schemeClr val="dk2"/>
                </a:solidFill>
              </a:defRPr>
            </a:lvl1pPr>
            <a:lvl2pPr lvl="1" rtl="0">
              <a:buNone/>
              <a:defRPr sz="2000">
                <a:solidFill>
                  <a:schemeClr val="dk2"/>
                </a:solidFill>
              </a:defRPr>
            </a:lvl2pPr>
            <a:lvl3pPr lvl="2" rtl="0">
              <a:buNone/>
              <a:defRPr sz="2000">
                <a:solidFill>
                  <a:schemeClr val="dk2"/>
                </a:solidFill>
              </a:defRPr>
            </a:lvl3pPr>
            <a:lvl4pPr lvl="3" rtl="0">
              <a:buNone/>
              <a:defRPr sz="2000">
                <a:solidFill>
                  <a:schemeClr val="dk2"/>
                </a:solidFill>
              </a:defRPr>
            </a:lvl4pPr>
            <a:lvl5pPr lvl="4" rtl="0">
              <a:buNone/>
              <a:defRPr sz="2000">
                <a:solidFill>
                  <a:schemeClr val="dk2"/>
                </a:solidFill>
              </a:defRPr>
            </a:lvl5pPr>
            <a:lvl6pPr lvl="5" rtl="0">
              <a:buNone/>
              <a:defRPr sz="2000">
                <a:solidFill>
                  <a:schemeClr val="dk2"/>
                </a:solidFill>
              </a:defRPr>
            </a:lvl6pPr>
            <a:lvl7pPr lvl="6" rtl="0">
              <a:buNone/>
              <a:defRPr sz="2000">
                <a:solidFill>
                  <a:schemeClr val="dk2"/>
                </a:solidFill>
              </a:defRPr>
            </a:lvl7pPr>
            <a:lvl8pPr lvl="7" rtl="0">
              <a:buNone/>
              <a:defRPr sz="2000">
                <a:solidFill>
                  <a:schemeClr val="dk2"/>
                </a:solidFill>
              </a:defRPr>
            </a:lvl8pPr>
            <a:lvl9pPr lvl="8" rtl="0">
              <a:buNone/>
              <a:defRPr sz="2000">
                <a:solidFill>
                  <a:schemeClr val="dk2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3" name="Google Shape;563;p56"/>
          <p:cNvSpPr txBox="1"/>
          <p:nvPr>
            <p:ph idx="1" type="subTitle"/>
          </p:nvPr>
        </p:nvSpPr>
        <p:spPr>
          <a:xfrm>
            <a:off x="450150" y="1036475"/>
            <a:ext cx="8243700" cy="8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64" name="Google Shape;564;p56"/>
          <p:cNvSpPr txBox="1"/>
          <p:nvPr>
            <p:ph idx="2" type="body"/>
          </p:nvPr>
        </p:nvSpPr>
        <p:spPr>
          <a:xfrm>
            <a:off x="465075" y="2802900"/>
            <a:ext cx="2538300" cy="15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65" name="Google Shape;565;p56"/>
          <p:cNvSpPr txBox="1"/>
          <p:nvPr>
            <p:ph idx="3" type="body"/>
          </p:nvPr>
        </p:nvSpPr>
        <p:spPr>
          <a:xfrm>
            <a:off x="3003375" y="2802900"/>
            <a:ext cx="2538300" cy="15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66" name="Google Shape;566;p56"/>
          <p:cNvSpPr txBox="1"/>
          <p:nvPr>
            <p:ph type="title"/>
          </p:nvPr>
        </p:nvSpPr>
        <p:spPr>
          <a:xfrm>
            <a:off x="447800" y="391333"/>
            <a:ext cx="8243700" cy="11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one column text">
  <p:cSld name="SECTION_HEADER_1_2">
    <p:bg>
      <p:bgPr>
        <a:solidFill>
          <a:schemeClr val="accent6"/>
        </a:solidFill>
      </p:bgPr>
    </p:bg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7"/>
          <p:cNvSpPr/>
          <p:nvPr/>
        </p:nvSpPr>
        <p:spPr>
          <a:xfrm>
            <a:off x="245600" y="205147"/>
            <a:ext cx="8648100" cy="47151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9" name="Google Shape;569;p57"/>
          <p:cNvSpPr/>
          <p:nvPr/>
        </p:nvSpPr>
        <p:spPr>
          <a:xfrm>
            <a:off x="323600" y="282875"/>
            <a:ext cx="8492100" cy="45663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0" name="Google Shape;570;p57"/>
          <p:cNvSpPr txBox="1"/>
          <p:nvPr>
            <p:ph idx="12" type="sldNum"/>
          </p:nvPr>
        </p:nvSpPr>
        <p:spPr>
          <a:xfrm>
            <a:off x="8498350" y="4497850"/>
            <a:ext cx="645900" cy="646500"/>
          </a:xfrm>
          <a:prstGeom prst="rect">
            <a:avLst/>
          </a:prstGeom>
          <a:solidFill>
            <a:schemeClr val="accent6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2000">
                <a:solidFill>
                  <a:schemeClr val="accent4"/>
                </a:solidFill>
              </a:defRPr>
            </a:lvl1pPr>
            <a:lvl2pPr lvl="1" rtl="0">
              <a:buNone/>
              <a:defRPr sz="2000">
                <a:solidFill>
                  <a:schemeClr val="accent4"/>
                </a:solidFill>
              </a:defRPr>
            </a:lvl2pPr>
            <a:lvl3pPr lvl="2" rtl="0">
              <a:buNone/>
              <a:defRPr sz="2000">
                <a:solidFill>
                  <a:schemeClr val="accent4"/>
                </a:solidFill>
              </a:defRPr>
            </a:lvl3pPr>
            <a:lvl4pPr lvl="3" rtl="0">
              <a:buNone/>
              <a:defRPr sz="2000">
                <a:solidFill>
                  <a:schemeClr val="accent4"/>
                </a:solidFill>
              </a:defRPr>
            </a:lvl4pPr>
            <a:lvl5pPr lvl="4" rtl="0">
              <a:buNone/>
              <a:defRPr sz="2000">
                <a:solidFill>
                  <a:schemeClr val="accent4"/>
                </a:solidFill>
              </a:defRPr>
            </a:lvl5pPr>
            <a:lvl6pPr lvl="5" rtl="0">
              <a:buNone/>
              <a:defRPr sz="2000">
                <a:solidFill>
                  <a:schemeClr val="accent4"/>
                </a:solidFill>
              </a:defRPr>
            </a:lvl6pPr>
            <a:lvl7pPr lvl="6" rtl="0">
              <a:buNone/>
              <a:defRPr sz="2000">
                <a:solidFill>
                  <a:schemeClr val="accent4"/>
                </a:solidFill>
              </a:defRPr>
            </a:lvl7pPr>
            <a:lvl8pPr lvl="7" rtl="0">
              <a:buNone/>
              <a:defRPr sz="2000">
                <a:solidFill>
                  <a:schemeClr val="accent4"/>
                </a:solidFill>
              </a:defRPr>
            </a:lvl8pPr>
            <a:lvl9pPr lvl="8" rtl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1" name="Google Shape;571;p57"/>
          <p:cNvSpPr txBox="1"/>
          <p:nvPr>
            <p:ph idx="1" type="subTitle"/>
          </p:nvPr>
        </p:nvSpPr>
        <p:spPr>
          <a:xfrm>
            <a:off x="450150" y="1036475"/>
            <a:ext cx="8243700" cy="8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72" name="Google Shape;572;p57"/>
          <p:cNvSpPr txBox="1"/>
          <p:nvPr>
            <p:ph idx="2" type="body"/>
          </p:nvPr>
        </p:nvSpPr>
        <p:spPr>
          <a:xfrm>
            <a:off x="465075" y="2802900"/>
            <a:ext cx="5240100" cy="15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chivo Medium"/>
              <a:buChar char="●"/>
              <a:defRPr sz="1400">
                <a:solidFill>
                  <a:schemeClr val="accent5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chivo Medium"/>
              <a:buChar char="○"/>
              <a:defRPr sz="1400">
                <a:solidFill>
                  <a:schemeClr val="accent5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chivo Medium"/>
              <a:buChar char="■"/>
              <a:defRPr sz="1400">
                <a:solidFill>
                  <a:schemeClr val="accent5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chivo Medium"/>
              <a:buChar char="●"/>
              <a:defRPr sz="1400">
                <a:solidFill>
                  <a:schemeClr val="accent5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chivo Medium"/>
              <a:buChar char="○"/>
              <a:defRPr sz="1400">
                <a:solidFill>
                  <a:schemeClr val="accent5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chivo Medium"/>
              <a:buChar char="■"/>
              <a:defRPr sz="1400">
                <a:solidFill>
                  <a:schemeClr val="accent5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chivo Medium"/>
              <a:buChar char="●"/>
              <a:defRPr sz="1400">
                <a:solidFill>
                  <a:schemeClr val="accent5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chivo Medium"/>
              <a:buChar char="○"/>
              <a:defRPr sz="1400">
                <a:solidFill>
                  <a:schemeClr val="accent5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chivo Medium"/>
              <a:buChar char="■"/>
              <a:defRPr sz="1400">
                <a:solidFill>
                  <a:schemeClr val="accent5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9pPr>
          </a:lstStyle>
          <a:p/>
        </p:txBody>
      </p:sp>
      <p:sp>
        <p:nvSpPr>
          <p:cNvPr id="573" name="Google Shape;573;p57"/>
          <p:cNvSpPr txBox="1"/>
          <p:nvPr>
            <p:ph type="title"/>
          </p:nvPr>
        </p:nvSpPr>
        <p:spPr>
          <a:xfrm>
            <a:off x="447800" y="391333"/>
            <a:ext cx="8243700" cy="11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>
                <a:solidFill>
                  <a:schemeClr val="accent4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>
                <a:solidFill>
                  <a:schemeClr val="accent4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>
                <a:solidFill>
                  <a:schemeClr val="accent4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>
                <a:solidFill>
                  <a:schemeClr val="accent4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>
                <a:solidFill>
                  <a:schemeClr val="accent4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>
                <a:solidFill>
                  <a:schemeClr val="accent4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>
                <a:solidFill>
                  <a:schemeClr val="accent4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>
                <a:solidFill>
                  <a:schemeClr val="accent4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SECTION_HEADER_1_1">
    <p:bg>
      <p:bgPr>
        <a:solidFill>
          <a:schemeClr val="lt1"/>
        </a:soli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8"/>
          <p:cNvSpPr/>
          <p:nvPr/>
        </p:nvSpPr>
        <p:spPr>
          <a:xfrm>
            <a:off x="245600" y="205147"/>
            <a:ext cx="8648100" cy="4715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6" name="Google Shape;576;p58"/>
          <p:cNvSpPr/>
          <p:nvPr/>
        </p:nvSpPr>
        <p:spPr>
          <a:xfrm>
            <a:off x="323600" y="282875"/>
            <a:ext cx="8492100" cy="45663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7" name="Google Shape;577;p58"/>
          <p:cNvSpPr txBox="1"/>
          <p:nvPr>
            <p:ph idx="12" type="sldNum"/>
          </p:nvPr>
        </p:nvSpPr>
        <p:spPr>
          <a:xfrm>
            <a:off x="8498350" y="4497850"/>
            <a:ext cx="645900" cy="646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2000">
                <a:solidFill>
                  <a:schemeClr val="dk2"/>
                </a:solidFill>
              </a:defRPr>
            </a:lvl1pPr>
            <a:lvl2pPr lvl="1" rtl="0">
              <a:buNone/>
              <a:defRPr sz="2000">
                <a:solidFill>
                  <a:schemeClr val="dk2"/>
                </a:solidFill>
              </a:defRPr>
            </a:lvl2pPr>
            <a:lvl3pPr lvl="2" rtl="0">
              <a:buNone/>
              <a:defRPr sz="2000">
                <a:solidFill>
                  <a:schemeClr val="dk2"/>
                </a:solidFill>
              </a:defRPr>
            </a:lvl3pPr>
            <a:lvl4pPr lvl="3" rtl="0">
              <a:buNone/>
              <a:defRPr sz="2000">
                <a:solidFill>
                  <a:schemeClr val="dk2"/>
                </a:solidFill>
              </a:defRPr>
            </a:lvl4pPr>
            <a:lvl5pPr lvl="4" rtl="0">
              <a:buNone/>
              <a:defRPr sz="2000">
                <a:solidFill>
                  <a:schemeClr val="dk2"/>
                </a:solidFill>
              </a:defRPr>
            </a:lvl5pPr>
            <a:lvl6pPr lvl="5" rtl="0">
              <a:buNone/>
              <a:defRPr sz="2000">
                <a:solidFill>
                  <a:schemeClr val="dk2"/>
                </a:solidFill>
              </a:defRPr>
            </a:lvl6pPr>
            <a:lvl7pPr lvl="6" rtl="0">
              <a:buNone/>
              <a:defRPr sz="2000">
                <a:solidFill>
                  <a:schemeClr val="dk2"/>
                </a:solidFill>
              </a:defRPr>
            </a:lvl7pPr>
            <a:lvl8pPr lvl="7" rtl="0">
              <a:buNone/>
              <a:defRPr sz="2000">
                <a:solidFill>
                  <a:schemeClr val="dk2"/>
                </a:solidFill>
              </a:defRPr>
            </a:lvl8pPr>
            <a:lvl9pPr lvl="8" rtl="0">
              <a:buNone/>
              <a:defRPr sz="2000">
                <a:solidFill>
                  <a:schemeClr val="dk2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8" name="Google Shape;578;p58"/>
          <p:cNvSpPr txBox="1"/>
          <p:nvPr>
            <p:ph idx="1" type="body"/>
          </p:nvPr>
        </p:nvSpPr>
        <p:spPr>
          <a:xfrm>
            <a:off x="465075" y="2802900"/>
            <a:ext cx="2538300" cy="15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79" name="Google Shape;579;p58"/>
          <p:cNvSpPr txBox="1"/>
          <p:nvPr>
            <p:ph idx="2" type="body"/>
          </p:nvPr>
        </p:nvSpPr>
        <p:spPr>
          <a:xfrm>
            <a:off x="3003375" y="2802900"/>
            <a:ext cx="2538300" cy="15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80" name="Google Shape;580;p58"/>
          <p:cNvSpPr txBox="1"/>
          <p:nvPr>
            <p:ph type="title"/>
          </p:nvPr>
        </p:nvSpPr>
        <p:spPr>
          <a:xfrm>
            <a:off x="447800" y="391333"/>
            <a:ext cx="8243700" cy="11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SECTION_HEADER_1_1_1">
    <p:bg>
      <p:bgPr>
        <a:solidFill>
          <a:schemeClr val="lt1"/>
        </a:solidFill>
      </p:bgPr>
    </p:bg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9"/>
          <p:cNvSpPr txBox="1"/>
          <p:nvPr>
            <p:ph type="title"/>
          </p:nvPr>
        </p:nvSpPr>
        <p:spPr>
          <a:xfrm>
            <a:off x="447800" y="391333"/>
            <a:ext cx="8243700" cy="11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583" name="Google Shape;583;p59"/>
          <p:cNvSpPr/>
          <p:nvPr/>
        </p:nvSpPr>
        <p:spPr>
          <a:xfrm>
            <a:off x="250425" y="1433825"/>
            <a:ext cx="2871600" cy="1608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4" name="Google Shape;584;p59"/>
          <p:cNvSpPr/>
          <p:nvPr/>
        </p:nvSpPr>
        <p:spPr>
          <a:xfrm>
            <a:off x="328425" y="1506450"/>
            <a:ext cx="2715600" cy="14646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5" name="Google Shape;585;p59"/>
          <p:cNvSpPr txBox="1"/>
          <p:nvPr>
            <p:ph idx="1" type="subTitle"/>
          </p:nvPr>
        </p:nvSpPr>
        <p:spPr>
          <a:xfrm>
            <a:off x="372675" y="1546175"/>
            <a:ext cx="2627100" cy="1385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86" name="Google Shape;586;p59"/>
          <p:cNvSpPr/>
          <p:nvPr/>
        </p:nvSpPr>
        <p:spPr>
          <a:xfrm>
            <a:off x="250400" y="3041900"/>
            <a:ext cx="2871600" cy="16083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7" name="Google Shape;587;p59"/>
          <p:cNvSpPr/>
          <p:nvPr/>
        </p:nvSpPr>
        <p:spPr>
          <a:xfrm>
            <a:off x="328400" y="3114500"/>
            <a:ext cx="2715600" cy="14646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8" name="Google Shape;588;p59"/>
          <p:cNvSpPr txBox="1"/>
          <p:nvPr>
            <p:ph idx="2" type="subTitle"/>
          </p:nvPr>
        </p:nvSpPr>
        <p:spPr>
          <a:xfrm>
            <a:off x="370848" y="3154250"/>
            <a:ext cx="2627100" cy="1385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89" name="Google Shape;589;p59"/>
          <p:cNvSpPr/>
          <p:nvPr/>
        </p:nvSpPr>
        <p:spPr>
          <a:xfrm>
            <a:off x="3122025" y="1433825"/>
            <a:ext cx="2871600" cy="16083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0" name="Google Shape;590;p59"/>
          <p:cNvSpPr/>
          <p:nvPr/>
        </p:nvSpPr>
        <p:spPr>
          <a:xfrm>
            <a:off x="3200025" y="1506450"/>
            <a:ext cx="2715600" cy="14646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1" name="Google Shape;591;p59"/>
          <p:cNvSpPr txBox="1"/>
          <p:nvPr>
            <p:ph idx="3" type="subTitle"/>
          </p:nvPr>
        </p:nvSpPr>
        <p:spPr>
          <a:xfrm>
            <a:off x="3244275" y="1546175"/>
            <a:ext cx="2627100" cy="1385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92" name="Google Shape;592;p59"/>
          <p:cNvSpPr/>
          <p:nvPr/>
        </p:nvSpPr>
        <p:spPr>
          <a:xfrm>
            <a:off x="3122000" y="3041900"/>
            <a:ext cx="2871600" cy="1608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3" name="Google Shape;593;p59"/>
          <p:cNvSpPr/>
          <p:nvPr/>
        </p:nvSpPr>
        <p:spPr>
          <a:xfrm>
            <a:off x="3200000" y="3114500"/>
            <a:ext cx="2715600" cy="14646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4" name="Google Shape;594;p59"/>
          <p:cNvSpPr txBox="1"/>
          <p:nvPr>
            <p:ph idx="4" type="subTitle"/>
          </p:nvPr>
        </p:nvSpPr>
        <p:spPr>
          <a:xfrm>
            <a:off x="3242448" y="3154250"/>
            <a:ext cx="2627100" cy="1385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95" name="Google Shape;595;p59"/>
          <p:cNvSpPr/>
          <p:nvPr/>
        </p:nvSpPr>
        <p:spPr>
          <a:xfrm>
            <a:off x="5993675" y="1433825"/>
            <a:ext cx="2871600" cy="1608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6" name="Google Shape;596;p59"/>
          <p:cNvSpPr/>
          <p:nvPr/>
        </p:nvSpPr>
        <p:spPr>
          <a:xfrm>
            <a:off x="6071675" y="1506450"/>
            <a:ext cx="2715600" cy="14646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7" name="Google Shape;597;p59"/>
          <p:cNvSpPr txBox="1"/>
          <p:nvPr>
            <p:ph idx="5" type="subTitle"/>
          </p:nvPr>
        </p:nvSpPr>
        <p:spPr>
          <a:xfrm>
            <a:off x="6115925" y="1546175"/>
            <a:ext cx="2627100" cy="1385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98" name="Google Shape;598;p59"/>
          <p:cNvSpPr/>
          <p:nvPr/>
        </p:nvSpPr>
        <p:spPr>
          <a:xfrm>
            <a:off x="5993650" y="3041900"/>
            <a:ext cx="2871600" cy="16083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9" name="Google Shape;599;p59"/>
          <p:cNvSpPr/>
          <p:nvPr/>
        </p:nvSpPr>
        <p:spPr>
          <a:xfrm>
            <a:off x="6071650" y="3114500"/>
            <a:ext cx="2715600" cy="14646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0" name="Google Shape;600;p59"/>
          <p:cNvSpPr txBox="1"/>
          <p:nvPr>
            <p:ph idx="6" type="subTitle"/>
          </p:nvPr>
        </p:nvSpPr>
        <p:spPr>
          <a:xfrm>
            <a:off x="6114098" y="3154250"/>
            <a:ext cx="2627100" cy="1385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SECTION_HEADER_1_1_1_1">
    <p:bg>
      <p:bgPr>
        <a:solidFill>
          <a:schemeClr val="dk1"/>
        </a:solid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0"/>
          <p:cNvSpPr txBox="1"/>
          <p:nvPr>
            <p:ph type="title"/>
          </p:nvPr>
        </p:nvSpPr>
        <p:spPr>
          <a:xfrm>
            <a:off x="447800" y="391333"/>
            <a:ext cx="8243700" cy="11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603" name="Google Shape;603;p60"/>
          <p:cNvSpPr txBox="1"/>
          <p:nvPr>
            <p:ph idx="1" type="subTitle"/>
          </p:nvPr>
        </p:nvSpPr>
        <p:spPr>
          <a:xfrm>
            <a:off x="328350" y="1423725"/>
            <a:ext cx="2715600" cy="748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4" name="Google Shape;604;p60"/>
          <p:cNvSpPr txBox="1"/>
          <p:nvPr>
            <p:ph idx="2" type="body"/>
          </p:nvPr>
        </p:nvSpPr>
        <p:spPr>
          <a:xfrm>
            <a:off x="328425" y="3652575"/>
            <a:ext cx="2715600" cy="9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5" name="Google Shape;605;p60"/>
          <p:cNvSpPr/>
          <p:nvPr>
            <p:ph idx="3" type="pic"/>
          </p:nvPr>
        </p:nvSpPr>
        <p:spPr>
          <a:xfrm>
            <a:off x="328275" y="2172225"/>
            <a:ext cx="2715600" cy="1464600"/>
          </a:xfrm>
          <a:prstGeom prst="rect">
            <a:avLst/>
          </a:prstGeom>
          <a:noFill/>
          <a:ln>
            <a:noFill/>
          </a:ln>
        </p:spPr>
      </p:sp>
      <p:sp>
        <p:nvSpPr>
          <p:cNvPr id="606" name="Google Shape;606;p60"/>
          <p:cNvSpPr txBox="1"/>
          <p:nvPr>
            <p:ph idx="4" type="subTitle"/>
          </p:nvPr>
        </p:nvSpPr>
        <p:spPr>
          <a:xfrm>
            <a:off x="3200050" y="1423725"/>
            <a:ext cx="2715600" cy="748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7" name="Google Shape;607;p60"/>
          <p:cNvSpPr txBox="1"/>
          <p:nvPr>
            <p:ph idx="5" type="body"/>
          </p:nvPr>
        </p:nvSpPr>
        <p:spPr>
          <a:xfrm>
            <a:off x="3200125" y="3652575"/>
            <a:ext cx="2715600" cy="9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8" name="Google Shape;608;p60"/>
          <p:cNvSpPr/>
          <p:nvPr>
            <p:ph idx="6" type="pic"/>
          </p:nvPr>
        </p:nvSpPr>
        <p:spPr>
          <a:xfrm>
            <a:off x="3199975" y="2172225"/>
            <a:ext cx="2715600" cy="1464600"/>
          </a:xfrm>
          <a:prstGeom prst="rect">
            <a:avLst/>
          </a:prstGeom>
          <a:noFill/>
          <a:ln>
            <a:noFill/>
          </a:ln>
        </p:spPr>
      </p:sp>
      <p:sp>
        <p:nvSpPr>
          <p:cNvPr id="609" name="Google Shape;609;p60"/>
          <p:cNvSpPr txBox="1"/>
          <p:nvPr>
            <p:ph idx="7" type="subTitle"/>
          </p:nvPr>
        </p:nvSpPr>
        <p:spPr>
          <a:xfrm>
            <a:off x="6071900" y="1423725"/>
            <a:ext cx="2715600" cy="748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0" name="Google Shape;610;p60"/>
          <p:cNvSpPr txBox="1"/>
          <p:nvPr>
            <p:ph idx="8" type="body"/>
          </p:nvPr>
        </p:nvSpPr>
        <p:spPr>
          <a:xfrm>
            <a:off x="6071975" y="3652575"/>
            <a:ext cx="2715600" cy="9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1" name="Google Shape;611;p60"/>
          <p:cNvSpPr/>
          <p:nvPr>
            <p:ph idx="9" type="pic"/>
          </p:nvPr>
        </p:nvSpPr>
        <p:spPr>
          <a:xfrm>
            <a:off x="6071825" y="2172225"/>
            <a:ext cx="2715600" cy="146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SECTION_HEADER_1_1_1_1_1">
    <p:bg>
      <p:bgPr>
        <a:solidFill>
          <a:schemeClr val="accent2"/>
        </a:solidFill>
      </p:bgPr>
    </p:bg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61"/>
          <p:cNvSpPr txBox="1"/>
          <p:nvPr>
            <p:ph type="title"/>
          </p:nvPr>
        </p:nvSpPr>
        <p:spPr>
          <a:xfrm>
            <a:off x="447800" y="391333"/>
            <a:ext cx="8243700" cy="11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14" name="Google Shape;614;p61"/>
          <p:cNvSpPr txBox="1"/>
          <p:nvPr>
            <p:ph idx="1" type="subTitle"/>
          </p:nvPr>
        </p:nvSpPr>
        <p:spPr>
          <a:xfrm>
            <a:off x="1048484" y="1423725"/>
            <a:ext cx="3062100" cy="748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15" name="Google Shape;615;p61"/>
          <p:cNvSpPr txBox="1"/>
          <p:nvPr>
            <p:ph idx="2" type="body"/>
          </p:nvPr>
        </p:nvSpPr>
        <p:spPr>
          <a:xfrm>
            <a:off x="1048569" y="3652575"/>
            <a:ext cx="3062100" cy="9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>
                <a:solidFill>
                  <a:schemeClr val="accent3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○"/>
              <a:defRPr>
                <a:solidFill>
                  <a:schemeClr val="accent3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accent3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>
                <a:solidFill>
                  <a:schemeClr val="accent3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○"/>
              <a:defRPr>
                <a:solidFill>
                  <a:schemeClr val="accent3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accent3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>
                <a:solidFill>
                  <a:schemeClr val="accent3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○"/>
              <a:defRPr>
                <a:solidFill>
                  <a:schemeClr val="accent3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16" name="Google Shape;616;p61"/>
          <p:cNvSpPr/>
          <p:nvPr>
            <p:ph idx="3" type="pic"/>
          </p:nvPr>
        </p:nvSpPr>
        <p:spPr>
          <a:xfrm>
            <a:off x="1048399" y="2172225"/>
            <a:ext cx="3062100" cy="1464600"/>
          </a:xfrm>
          <a:prstGeom prst="rect">
            <a:avLst/>
          </a:prstGeom>
          <a:noFill/>
          <a:ln>
            <a:noFill/>
          </a:ln>
        </p:spPr>
      </p:sp>
      <p:sp>
        <p:nvSpPr>
          <p:cNvPr id="617" name="Google Shape;617;p61"/>
          <p:cNvSpPr txBox="1"/>
          <p:nvPr>
            <p:ph idx="4" type="subTitle"/>
          </p:nvPr>
        </p:nvSpPr>
        <p:spPr>
          <a:xfrm>
            <a:off x="5033560" y="1423725"/>
            <a:ext cx="3061800" cy="748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18" name="Google Shape;618;p61"/>
          <p:cNvSpPr txBox="1"/>
          <p:nvPr>
            <p:ph idx="5" type="body"/>
          </p:nvPr>
        </p:nvSpPr>
        <p:spPr>
          <a:xfrm>
            <a:off x="5033644" y="3652575"/>
            <a:ext cx="3061800" cy="9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>
                <a:solidFill>
                  <a:schemeClr val="accent3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○"/>
              <a:defRPr>
                <a:solidFill>
                  <a:schemeClr val="accent3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accent3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>
                <a:solidFill>
                  <a:schemeClr val="accent3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○"/>
              <a:defRPr>
                <a:solidFill>
                  <a:schemeClr val="accent3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accent3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>
                <a:solidFill>
                  <a:schemeClr val="accent3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○"/>
              <a:defRPr>
                <a:solidFill>
                  <a:schemeClr val="accent3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19" name="Google Shape;619;p61"/>
          <p:cNvSpPr/>
          <p:nvPr>
            <p:ph idx="6" type="pic"/>
          </p:nvPr>
        </p:nvSpPr>
        <p:spPr>
          <a:xfrm>
            <a:off x="5033475" y="2172225"/>
            <a:ext cx="3061800" cy="146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_2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at Does It Do?" type="tx">
  <p:cSld name="TITLE_AND_BODY">
    <p:bg>
      <p:bgPr>
        <a:solidFill>
          <a:schemeClr val="dk2"/>
        </a:solidFill>
      </p:bgPr>
    </p:bg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62"/>
          <p:cNvSpPr/>
          <p:nvPr>
            <p:ph idx="2" type="pic"/>
          </p:nvPr>
        </p:nvSpPr>
        <p:spPr>
          <a:xfrm>
            <a:off x="5154300" y="0"/>
            <a:ext cx="3989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22" name="Google Shape;622;p62"/>
          <p:cNvSpPr/>
          <p:nvPr/>
        </p:nvSpPr>
        <p:spPr>
          <a:xfrm>
            <a:off x="245600" y="205150"/>
            <a:ext cx="4662600" cy="4715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3" name="Google Shape;623;p62"/>
          <p:cNvSpPr/>
          <p:nvPr/>
        </p:nvSpPr>
        <p:spPr>
          <a:xfrm>
            <a:off x="328850" y="279550"/>
            <a:ext cx="4496100" cy="45663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4" name="Google Shape;624;p62"/>
          <p:cNvSpPr txBox="1"/>
          <p:nvPr>
            <p:ph type="title"/>
          </p:nvPr>
        </p:nvSpPr>
        <p:spPr>
          <a:xfrm>
            <a:off x="447800" y="391325"/>
            <a:ext cx="4250100" cy="20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5" name="Google Shape;625;p62"/>
          <p:cNvSpPr txBox="1"/>
          <p:nvPr>
            <p:ph idx="1" type="subTitle"/>
          </p:nvPr>
        </p:nvSpPr>
        <p:spPr>
          <a:xfrm>
            <a:off x="450150" y="2405400"/>
            <a:ext cx="4250100" cy="232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TITLE_AND_BODY_3">
    <p:bg>
      <p:bgPr>
        <a:solidFill>
          <a:schemeClr val="accent4"/>
        </a:solidFill>
      </p:bgPr>
    </p:bg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3"/>
          <p:cNvSpPr/>
          <p:nvPr/>
        </p:nvSpPr>
        <p:spPr>
          <a:xfrm>
            <a:off x="245600" y="205150"/>
            <a:ext cx="3483900" cy="4715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8" name="Google Shape;628;p63"/>
          <p:cNvSpPr/>
          <p:nvPr/>
        </p:nvSpPr>
        <p:spPr>
          <a:xfrm>
            <a:off x="328850" y="279550"/>
            <a:ext cx="3317400" cy="45663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9" name="Google Shape;629;p63"/>
          <p:cNvSpPr txBox="1"/>
          <p:nvPr>
            <p:ph type="title"/>
          </p:nvPr>
        </p:nvSpPr>
        <p:spPr>
          <a:xfrm>
            <a:off x="447800" y="391325"/>
            <a:ext cx="3071400" cy="20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630" name="Google Shape;630;p63"/>
          <p:cNvSpPr/>
          <p:nvPr>
            <p:ph idx="2" type="pic"/>
          </p:nvPr>
        </p:nvSpPr>
        <p:spPr>
          <a:xfrm>
            <a:off x="7425556" y="0"/>
            <a:ext cx="1718400" cy="17184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63"/>
          <p:cNvSpPr/>
          <p:nvPr>
            <p:ph idx="3" type="pic"/>
          </p:nvPr>
        </p:nvSpPr>
        <p:spPr>
          <a:xfrm>
            <a:off x="7425556" y="1716137"/>
            <a:ext cx="1718400" cy="1718400"/>
          </a:xfrm>
          <a:prstGeom prst="rect">
            <a:avLst/>
          </a:prstGeom>
          <a:noFill/>
          <a:ln>
            <a:noFill/>
          </a:ln>
        </p:spPr>
      </p:sp>
      <p:sp>
        <p:nvSpPr>
          <p:cNvPr id="632" name="Google Shape;632;p63"/>
          <p:cNvSpPr/>
          <p:nvPr>
            <p:ph idx="4" type="pic"/>
          </p:nvPr>
        </p:nvSpPr>
        <p:spPr>
          <a:xfrm>
            <a:off x="7425556" y="3425052"/>
            <a:ext cx="1718400" cy="1718400"/>
          </a:xfrm>
          <a:prstGeom prst="rect">
            <a:avLst/>
          </a:prstGeom>
          <a:noFill/>
          <a:ln>
            <a:noFill/>
          </a:ln>
        </p:spPr>
      </p:sp>
      <p:sp>
        <p:nvSpPr>
          <p:cNvPr id="633" name="Google Shape;633;p63"/>
          <p:cNvSpPr/>
          <p:nvPr>
            <p:ph idx="5" type="pic"/>
          </p:nvPr>
        </p:nvSpPr>
        <p:spPr>
          <a:xfrm>
            <a:off x="5714789" y="25"/>
            <a:ext cx="1718400" cy="1718400"/>
          </a:xfrm>
          <a:prstGeom prst="rect">
            <a:avLst/>
          </a:prstGeom>
          <a:noFill/>
          <a:ln>
            <a:noFill/>
          </a:ln>
        </p:spPr>
      </p:sp>
      <p:sp>
        <p:nvSpPr>
          <p:cNvPr id="634" name="Google Shape;634;p63"/>
          <p:cNvSpPr/>
          <p:nvPr>
            <p:ph idx="6" type="pic"/>
          </p:nvPr>
        </p:nvSpPr>
        <p:spPr>
          <a:xfrm>
            <a:off x="5714789" y="1716162"/>
            <a:ext cx="1718400" cy="1718400"/>
          </a:xfrm>
          <a:prstGeom prst="rect">
            <a:avLst/>
          </a:prstGeom>
          <a:noFill/>
          <a:ln>
            <a:noFill/>
          </a:ln>
        </p:spPr>
      </p:sp>
      <p:sp>
        <p:nvSpPr>
          <p:cNvPr id="635" name="Google Shape;635;p63"/>
          <p:cNvSpPr/>
          <p:nvPr>
            <p:ph idx="7" type="pic"/>
          </p:nvPr>
        </p:nvSpPr>
        <p:spPr>
          <a:xfrm>
            <a:off x="5714789" y="3425077"/>
            <a:ext cx="1718400" cy="1718400"/>
          </a:xfrm>
          <a:prstGeom prst="rect">
            <a:avLst/>
          </a:prstGeom>
          <a:noFill/>
          <a:ln>
            <a:noFill/>
          </a:ln>
        </p:spPr>
      </p:sp>
      <p:sp>
        <p:nvSpPr>
          <p:cNvPr id="636" name="Google Shape;636;p63"/>
          <p:cNvSpPr/>
          <p:nvPr>
            <p:ph idx="8" type="pic"/>
          </p:nvPr>
        </p:nvSpPr>
        <p:spPr>
          <a:xfrm>
            <a:off x="3996389" y="25"/>
            <a:ext cx="1718400" cy="1718400"/>
          </a:xfrm>
          <a:prstGeom prst="rect">
            <a:avLst/>
          </a:prstGeom>
          <a:noFill/>
          <a:ln>
            <a:noFill/>
          </a:ln>
        </p:spPr>
      </p:sp>
      <p:sp>
        <p:nvSpPr>
          <p:cNvPr id="637" name="Google Shape;637;p63"/>
          <p:cNvSpPr/>
          <p:nvPr>
            <p:ph idx="9" type="pic"/>
          </p:nvPr>
        </p:nvSpPr>
        <p:spPr>
          <a:xfrm>
            <a:off x="3996389" y="1716162"/>
            <a:ext cx="1718400" cy="1718400"/>
          </a:xfrm>
          <a:prstGeom prst="rect">
            <a:avLst/>
          </a:prstGeom>
          <a:noFill/>
          <a:ln>
            <a:noFill/>
          </a:ln>
        </p:spPr>
      </p:sp>
      <p:sp>
        <p:nvSpPr>
          <p:cNvPr id="638" name="Google Shape;638;p63"/>
          <p:cNvSpPr/>
          <p:nvPr>
            <p:ph idx="13" type="pic"/>
          </p:nvPr>
        </p:nvSpPr>
        <p:spPr>
          <a:xfrm>
            <a:off x="3996389" y="3425077"/>
            <a:ext cx="1718400" cy="1718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TITLE_AND_BODY_2">
    <p:bg>
      <p:bgPr>
        <a:solidFill>
          <a:schemeClr val="accent1"/>
        </a:solidFill>
      </p:bgPr>
    </p:bg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4"/>
          <p:cNvSpPr/>
          <p:nvPr>
            <p:ph idx="2" type="pic"/>
          </p:nvPr>
        </p:nvSpPr>
        <p:spPr>
          <a:xfrm>
            <a:off x="5154300" y="0"/>
            <a:ext cx="3989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41" name="Google Shape;641;p64"/>
          <p:cNvSpPr/>
          <p:nvPr/>
        </p:nvSpPr>
        <p:spPr>
          <a:xfrm>
            <a:off x="245600" y="205150"/>
            <a:ext cx="4662600" cy="47151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2" name="Google Shape;642;p64"/>
          <p:cNvSpPr/>
          <p:nvPr/>
        </p:nvSpPr>
        <p:spPr>
          <a:xfrm>
            <a:off x="328850" y="279550"/>
            <a:ext cx="4496100" cy="45663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3" name="Google Shape;643;p64"/>
          <p:cNvSpPr txBox="1"/>
          <p:nvPr>
            <p:ph type="title"/>
          </p:nvPr>
        </p:nvSpPr>
        <p:spPr>
          <a:xfrm>
            <a:off x="447800" y="391325"/>
            <a:ext cx="4250100" cy="20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44" name="Google Shape;644;p64"/>
          <p:cNvSpPr txBox="1"/>
          <p:nvPr>
            <p:ph idx="1" type="body"/>
          </p:nvPr>
        </p:nvSpPr>
        <p:spPr>
          <a:xfrm>
            <a:off x="465075" y="2802900"/>
            <a:ext cx="4232700" cy="15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>
                <a:solidFill>
                  <a:schemeClr val="accent3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○"/>
              <a:defRPr>
                <a:solidFill>
                  <a:schemeClr val="accent3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accent3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>
                <a:solidFill>
                  <a:schemeClr val="accent3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○"/>
              <a:defRPr>
                <a:solidFill>
                  <a:schemeClr val="accent3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accent3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>
                <a:solidFill>
                  <a:schemeClr val="accent3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○"/>
              <a:defRPr>
                <a:solidFill>
                  <a:schemeClr val="accent3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■"/>
              <a:defRPr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AND_BODY_1">
    <p:bg>
      <p:bgPr>
        <a:solidFill>
          <a:schemeClr val="dk2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5"/>
          <p:cNvSpPr/>
          <p:nvPr>
            <p:ph idx="2" type="pic"/>
          </p:nvPr>
        </p:nvSpPr>
        <p:spPr>
          <a:xfrm>
            <a:off x="5154300" y="0"/>
            <a:ext cx="3989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47" name="Google Shape;647;p65"/>
          <p:cNvSpPr/>
          <p:nvPr/>
        </p:nvSpPr>
        <p:spPr>
          <a:xfrm>
            <a:off x="245600" y="205150"/>
            <a:ext cx="4662600" cy="4715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8" name="Google Shape;648;p65"/>
          <p:cNvSpPr/>
          <p:nvPr/>
        </p:nvSpPr>
        <p:spPr>
          <a:xfrm>
            <a:off x="328850" y="279550"/>
            <a:ext cx="4496100" cy="45663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9" name="Google Shape;649;p65"/>
          <p:cNvSpPr txBox="1"/>
          <p:nvPr>
            <p:ph type="title"/>
          </p:nvPr>
        </p:nvSpPr>
        <p:spPr>
          <a:xfrm>
            <a:off x="447800" y="391325"/>
            <a:ext cx="4250100" cy="20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section title and description">
  <p:cSld name="TITLE_AND_TWO_COLUMNS_1_1">
    <p:bg>
      <p:bgPr>
        <a:solidFill>
          <a:schemeClr val="accent4"/>
        </a:solidFill>
      </p:bgPr>
    </p:bg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6"/>
          <p:cNvSpPr/>
          <p:nvPr/>
        </p:nvSpPr>
        <p:spPr>
          <a:xfrm>
            <a:off x="4572000" y="286475"/>
            <a:ext cx="4243800" cy="4566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2" name="Google Shape;652;p66"/>
          <p:cNvSpPr/>
          <p:nvPr/>
        </p:nvSpPr>
        <p:spPr>
          <a:xfrm>
            <a:off x="245600" y="205147"/>
            <a:ext cx="8648100" cy="47151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3" name="Google Shape;653;p66"/>
          <p:cNvSpPr/>
          <p:nvPr/>
        </p:nvSpPr>
        <p:spPr>
          <a:xfrm>
            <a:off x="323600" y="282875"/>
            <a:ext cx="8492100" cy="45663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4" name="Google Shape;654;p66"/>
          <p:cNvSpPr/>
          <p:nvPr/>
        </p:nvSpPr>
        <p:spPr>
          <a:xfrm rot="518252">
            <a:off x="4911085" y="1325858"/>
            <a:ext cx="1600047" cy="1600047"/>
          </a:xfrm>
          <a:prstGeom prst="rect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5" name="Google Shape;655;p66"/>
          <p:cNvSpPr/>
          <p:nvPr/>
        </p:nvSpPr>
        <p:spPr>
          <a:xfrm rot="-851243">
            <a:off x="7166099" y="3641831"/>
            <a:ext cx="1599795" cy="1599795"/>
          </a:xfrm>
          <a:prstGeom prst="rect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6657033" y="1291522"/>
            <a:ext cx="1599900" cy="1599900"/>
          </a:xfrm>
          <a:prstGeom prst="rect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7" name="Google Shape;657;p66"/>
          <p:cNvSpPr/>
          <p:nvPr/>
        </p:nvSpPr>
        <p:spPr>
          <a:xfrm rot="-916438">
            <a:off x="4414850" y="3361472"/>
            <a:ext cx="1600017" cy="1600017"/>
          </a:xfrm>
          <a:prstGeom prst="rect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8" name="Google Shape;658;p66"/>
          <p:cNvSpPr txBox="1"/>
          <p:nvPr>
            <p:ph idx="12" type="sldNum"/>
          </p:nvPr>
        </p:nvSpPr>
        <p:spPr>
          <a:xfrm>
            <a:off x="7598375" y="3851350"/>
            <a:ext cx="645900" cy="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9" name="Google Shape;659;p66"/>
          <p:cNvSpPr txBox="1"/>
          <p:nvPr>
            <p:ph type="title"/>
          </p:nvPr>
        </p:nvSpPr>
        <p:spPr>
          <a:xfrm>
            <a:off x="447800" y="391325"/>
            <a:ext cx="4250100" cy="20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660" name="Google Shape;660;p66"/>
          <p:cNvSpPr txBox="1"/>
          <p:nvPr>
            <p:ph idx="1" type="subTitle"/>
          </p:nvPr>
        </p:nvSpPr>
        <p:spPr>
          <a:xfrm>
            <a:off x="450150" y="2405400"/>
            <a:ext cx="4250100" cy="232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26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ONLY_1_2">
    <p:bg>
      <p:bgPr>
        <a:solidFill>
          <a:schemeClr val="accent6"/>
        </a:solidFill>
      </p:bgPr>
    </p:bg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7"/>
          <p:cNvSpPr/>
          <p:nvPr/>
        </p:nvSpPr>
        <p:spPr>
          <a:xfrm>
            <a:off x="245600" y="205147"/>
            <a:ext cx="8648100" cy="47151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3" name="Google Shape;663;p67"/>
          <p:cNvSpPr/>
          <p:nvPr/>
        </p:nvSpPr>
        <p:spPr>
          <a:xfrm>
            <a:off x="323600" y="282875"/>
            <a:ext cx="8492100" cy="45663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4" name="Google Shape;664;p67"/>
          <p:cNvSpPr/>
          <p:nvPr/>
        </p:nvSpPr>
        <p:spPr>
          <a:xfrm>
            <a:off x="5063775" y="1289756"/>
            <a:ext cx="3199800" cy="3199800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5" name="Google Shape;665;p67"/>
          <p:cNvSpPr txBox="1"/>
          <p:nvPr>
            <p:ph idx="12" type="sldNum"/>
          </p:nvPr>
        </p:nvSpPr>
        <p:spPr>
          <a:xfrm>
            <a:off x="8498350" y="4497850"/>
            <a:ext cx="645900" cy="646500"/>
          </a:xfrm>
          <a:prstGeom prst="rect">
            <a:avLst/>
          </a:prstGeom>
          <a:solidFill>
            <a:schemeClr val="accent6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2000">
                <a:solidFill>
                  <a:schemeClr val="accent5"/>
                </a:solidFill>
              </a:defRPr>
            </a:lvl1pPr>
            <a:lvl2pPr lvl="1" rtl="0">
              <a:buNone/>
              <a:defRPr sz="2000">
                <a:solidFill>
                  <a:schemeClr val="accent5"/>
                </a:solidFill>
              </a:defRPr>
            </a:lvl2pPr>
            <a:lvl3pPr lvl="2" rtl="0">
              <a:buNone/>
              <a:defRPr sz="2000">
                <a:solidFill>
                  <a:schemeClr val="accent5"/>
                </a:solidFill>
              </a:defRPr>
            </a:lvl3pPr>
            <a:lvl4pPr lvl="3" rtl="0">
              <a:buNone/>
              <a:defRPr sz="2000">
                <a:solidFill>
                  <a:schemeClr val="accent5"/>
                </a:solidFill>
              </a:defRPr>
            </a:lvl4pPr>
            <a:lvl5pPr lvl="4" rtl="0">
              <a:buNone/>
              <a:defRPr sz="2000">
                <a:solidFill>
                  <a:schemeClr val="accent5"/>
                </a:solidFill>
              </a:defRPr>
            </a:lvl5pPr>
            <a:lvl6pPr lvl="5" rtl="0">
              <a:buNone/>
              <a:defRPr sz="2000">
                <a:solidFill>
                  <a:schemeClr val="accent5"/>
                </a:solidFill>
              </a:defRPr>
            </a:lvl6pPr>
            <a:lvl7pPr lvl="6" rtl="0">
              <a:buNone/>
              <a:defRPr sz="2000">
                <a:solidFill>
                  <a:schemeClr val="accent5"/>
                </a:solidFill>
              </a:defRPr>
            </a:lvl7pPr>
            <a:lvl8pPr lvl="7" rtl="0">
              <a:buNone/>
              <a:defRPr sz="2000">
                <a:solidFill>
                  <a:schemeClr val="accent5"/>
                </a:solidFill>
              </a:defRPr>
            </a:lvl8pPr>
            <a:lvl9pPr lvl="8" rtl="0">
              <a:buNone/>
              <a:defRPr sz="2000">
                <a:solidFill>
                  <a:schemeClr val="accent5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6" name="Google Shape;666;p67"/>
          <p:cNvSpPr txBox="1"/>
          <p:nvPr>
            <p:ph idx="1" type="subTitle"/>
          </p:nvPr>
        </p:nvSpPr>
        <p:spPr>
          <a:xfrm>
            <a:off x="464850" y="432024"/>
            <a:ext cx="4209900" cy="15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67" name="Google Shape;667;p67"/>
          <p:cNvSpPr txBox="1"/>
          <p:nvPr>
            <p:ph idx="2" type="body"/>
          </p:nvPr>
        </p:nvSpPr>
        <p:spPr>
          <a:xfrm>
            <a:off x="464850" y="1918250"/>
            <a:ext cx="3841500" cy="25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Char char="●"/>
              <a:defRPr sz="1700">
                <a:solidFill>
                  <a:schemeClr val="accent5"/>
                </a:solidFill>
              </a:defRPr>
            </a:lvl1pPr>
            <a:lvl2pPr indent="-3365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Char char="○"/>
              <a:defRPr sz="1700">
                <a:solidFill>
                  <a:schemeClr val="accent5"/>
                </a:solidFill>
              </a:defRPr>
            </a:lvl2pPr>
            <a:lvl3pPr indent="-3365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Char char="■"/>
              <a:defRPr sz="1700">
                <a:solidFill>
                  <a:schemeClr val="accent5"/>
                </a:solidFill>
              </a:defRPr>
            </a:lvl3pPr>
            <a:lvl4pPr indent="-3365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Char char="●"/>
              <a:defRPr sz="1700">
                <a:solidFill>
                  <a:schemeClr val="accent5"/>
                </a:solidFill>
              </a:defRPr>
            </a:lvl4pPr>
            <a:lvl5pPr indent="-3365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Char char="○"/>
              <a:defRPr sz="1700">
                <a:solidFill>
                  <a:schemeClr val="accent5"/>
                </a:solidFill>
              </a:defRPr>
            </a:lvl5pPr>
            <a:lvl6pPr indent="-3365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Char char="■"/>
              <a:defRPr sz="1700">
                <a:solidFill>
                  <a:schemeClr val="accent5"/>
                </a:solidFill>
              </a:defRPr>
            </a:lvl6pPr>
            <a:lvl7pPr indent="-3365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Char char="●"/>
              <a:defRPr sz="1700">
                <a:solidFill>
                  <a:schemeClr val="accent5"/>
                </a:solidFill>
              </a:defRPr>
            </a:lvl7pPr>
            <a:lvl8pPr indent="-3365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Char char="○"/>
              <a:defRPr sz="1700">
                <a:solidFill>
                  <a:schemeClr val="accent5"/>
                </a:solidFill>
              </a:defRPr>
            </a:lvl8pPr>
            <a:lvl9pPr indent="-3365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Char char="■"/>
              <a:defRPr sz="1700"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ONLY_1_1_1">
    <p:bg>
      <p:bgPr>
        <a:solidFill>
          <a:schemeClr val="accent6"/>
        </a:solidFill>
      </p:bgPr>
    </p:bg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68"/>
          <p:cNvSpPr/>
          <p:nvPr/>
        </p:nvSpPr>
        <p:spPr>
          <a:xfrm>
            <a:off x="245600" y="205147"/>
            <a:ext cx="8648100" cy="47151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0" name="Google Shape;670;p68"/>
          <p:cNvSpPr/>
          <p:nvPr/>
        </p:nvSpPr>
        <p:spPr>
          <a:xfrm>
            <a:off x="323600" y="282875"/>
            <a:ext cx="8492100" cy="45663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1" name="Google Shape;671;p68"/>
          <p:cNvSpPr/>
          <p:nvPr/>
        </p:nvSpPr>
        <p:spPr>
          <a:xfrm>
            <a:off x="5063775" y="2889644"/>
            <a:ext cx="1599900" cy="1599900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2" name="Google Shape;672;p68"/>
          <p:cNvSpPr/>
          <p:nvPr/>
        </p:nvSpPr>
        <p:spPr>
          <a:xfrm>
            <a:off x="5063775" y="1289744"/>
            <a:ext cx="1599900" cy="1599900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3" name="Google Shape;673;p68"/>
          <p:cNvSpPr/>
          <p:nvPr/>
        </p:nvSpPr>
        <p:spPr>
          <a:xfrm>
            <a:off x="6663675" y="2889494"/>
            <a:ext cx="1599900" cy="1599900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4" name="Google Shape;674;p68"/>
          <p:cNvSpPr/>
          <p:nvPr/>
        </p:nvSpPr>
        <p:spPr>
          <a:xfrm>
            <a:off x="6663675" y="1289594"/>
            <a:ext cx="1599900" cy="1599900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5" name="Google Shape;675;p68"/>
          <p:cNvSpPr txBox="1"/>
          <p:nvPr>
            <p:ph idx="12" type="sldNum"/>
          </p:nvPr>
        </p:nvSpPr>
        <p:spPr>
          <a:xfrm>
            <a:off x="8498350" y="4497850"/>
            <a:ext cx="645900" cy="646500"/>
          </a:xfrm>
          <a:prstGeom prst="rect">
            <a:avLst/>
          </a:prstGeom>
          <a:solidFill>
            <a:schemeClr val="accent6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2000">
                <a:solidFill>
                  <a:schemeClr val="accent5"/>
                </a:solidFill>
              </a:defRPr>
            </a:lvl1pPr>
            <a:lvl2pPr lvl="1" rtl="0">
              <a:buNone/>
              <a:defRPr sz="2000">
                <a:solidFill>
                  <a:schemeClr val="accent5"/>
                </a:solidFill>
              </a:defRPr>
            </a:lvl2pPr>
            <a:lvl3pPr lvl="2" rtl="0">
              <a:buNone/>
              <a:defRPr sz="2000">
                <a:solidFill>
                  <a:schemeClr val="accent5"/>
                </a:solidFill>
              </a:defRPr>
            </a:lvl3pPr>
            <a:lvl4pPr lvl="3" rtl="0">
              <a:buNone/>
              <a:defRPr sz="2000">
                <a:solidFill>
                  <a:schemeClr val="accent5"/>
                </a:solidFill>
              </a:defRPr>
            </a:lvl4pPr>
            <a:lvl5pPr lvl="4" rtl="0">
              <a:buNone/>
              <a:defRPr sz="2000">
                <a:solidFill>
                  <a:schemeClr val="accent5"/>
                </a:solidFill>
              </a:defRPr>
            </a:lvl5pPr>
            <a:lvl6pPr lvl="5" rtl="0">
              <a:buNone/>
              <a:defRPr sz="2000">
                <a:solidFill>
                  <a:schemeClr val="accent5"/>
                </a:solidFill>
              </a:defRPr>
            </a:lvl6pPr>
            <a:lvl7pPr lvl="6" rtl="0">
              <a:buNone/>
              <a:defRPr sz="2000">
                <a:solidFill>
                  <a:schemeClr val="accent5"/>
                </a:solidFill>
              </a:defRPr>
            </a:lvl7pPr>
            <a:lvl8pPr lvl="7" rtl="0">
              <a:buNone/>
              <a:defRPr sz="2000">
                <a:solidFill>
                  <a:schemeClr val="accent5"/>
                </a:solidFill>
              </a:defRPr>
            </a:lvl8pPr>
            <a:lvl9pPr lvl="8" rtl="0">
              <a:buNone/>
              <a:defRPr sz="2000">
                <a:solidFill>
                  <a:schemeClr val="accent5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6" name="Google Shape;676;p68"/>
          <p:cNvSpPr txBox="1"/>
          <p:nvPr>
            <p:ph idx="1" type="subTitle"/>
          </p:nvPr>
        </p:nvSpPr>
        <p:spPr>
          <a:xfrm>
            <a:off x="464850" y="432024"/>
            <a:ext cx="4209900" cy="15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77" name="Google Shape;677;p68"/>
          <p:cNvSpPr txBox="1"/>
          <p:nvPr>
            <p:ph idx="2" type="body"/>
          </p:nvPr>
        </p:nvSpPr>
        <p:spPr>
          <a:xfrm>
            <a:off x="464850" y="1918250"/>
            <a:ext cx="3841500" cy="25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Char char="●"/>
              <a:defRPr sz="1700">
                <a:solidFill>
                  <a:schemeClr val="accent5"/>
                </a:solidFill>
              </a:defRPr>
            </a:lvl1pPr>
            <a:lvl2pPr indent="-3365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Char char="○"/>
              <a:defRPr sz="1700">
                <a:solidFill>
                  <a:schemeClr val="accent5"/>
                </a:solidFill>
              </a:defRPr>
            </a:lvl2pPr>
            <a:lvl3pPr indent="-3365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Char char="■"/>
              <a:defRPr sz="1700">
                <a:solidFill>
                  <a:schemeClr val="accent5"/>
                </a:solidFill>
              </a:defRPr>
            </a:lvl3pPr>
            <a:lvl4pPr indent="-3365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Char char="●"/>
              <a:defRPr sz="1700">
                <a:solidFill>
                  <a:schemeClr val="accent5"/>
                </a:solidFill>
              </a:defRPr>
            </a:lvl4pPr>
            <a:lvl5pPr indent="-3365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Char char="○"/>
              <a:defRPr sz="1700">
                <a:solidFill>
                  <a:schemeClr val="accent5"/>
                </a:solidFill>
              </a:defRPr>
            </a:lvl5pPr>
            <a:lvl6pPr indent="-3365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Char char="■"/>
              <a:defRPr sz="1700">
                <a:solidFill>
                  <a:schemeClr val="accent5"/>
                </a:solidFill>
              </a:defRPr>
            </a:lvl6pPr>
            <a:lvl7pPr indent="-3365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Char char="●"/>
              <a:defRPr sz="1700">
                <a:solidFill>
                  <a:schemeClr val="accent5"/>
                </a:solidFill>
              </a:defRPr>
            </a:lvl7pPr>
            <a:lvl8pPr indent="-3365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Char char="○"/>
              <a:defRPr sz="1700">
                <a:solidFill>
                  <a:schemeClr val="accent5"/>
                </a:solidFill>
              </a:defRPr>
            </a:lvl8pPr>
            <a:lvl9pPr indent="-3365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Char char="■"/>
              <a:defRPr sz="1700"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ONE_COLUMN_TEXT_1">
    <p:bg>
      <p:bgPr>
        <a:solidFill>
          <a:schemeClr val="accent1"/>
        </a:solidFill>
      </p:bgPr>
    </p:bg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69"/>
          <p:cNvSpPr/>
          <p:nvPr/>
        </p:nvSpPr>
        <p:spPr>
          <a:xfrm rot="899980">
            <a:off x="2243753" y="243674"/>
            <a:ext cx="4656251" cy="46562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0" name="Google Shape;680;p69"/>
          <p:cNvSpPr/>
          <p:nvPr/>
        </p:nvSpPr>
        <p:spPr>
          <a:xfrm rot="900079">
            <a:off x="2386001" y="385904"/>
            <a:ext cx="4371791" cy="4371791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1" name="Google Shape;681;p69"/>
          <p:cNvSpPr/>
          <p:nvPr/>
        </p:nvSpPr>
        <p:spPr>
          <a:xfrm rot="899951">
            <a:off x="2513416" y="513084"/>
            <a:ext cx="4117381" cy="4117381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2" name="Google Shape;682;p69"/>
          <p:cNvSpPr/>
          <p:nvPr/>
        </p:nvSpPr>
        <p:spPr>
          <a:xfrm rot="899898">
            <a:off x="2634988" y="634535"/>
            <a:ext cx="3874180" cy="3874180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3" name="Google Shape;683;p69"/>
          <p:cNvSpPr txBox="1"/>
          <p:nvPr>
            <p:ph type="title"/>
          </p:nvPr>
        </p:nvSpPr>
        <p:spPr>
          <a:xfrm>
            <a:off x="2446825" y="1524800"/>
            <a:ext cx="4250100" cy="209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ONE_COLUMN_TEXT_1_1">
    <p:bg>
      <p:bgPr>
        <a:solidFill>
          <a:schemeClr val="dk2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0"/>
          <p:cNvSpPr/>
          <p:nvPr/>
        </p:nvSpPr>
        <p:spPr>
          <a:xfrm>
            <a:off x="245600" y="205147"/>
            <a:ext cx="8648100" cy="4715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6" name="Google Shape;686;p70"/>
          <p:cNvSpPr/>
          <p:nvPr/>
        </p:nvSpPr>
        <p:spPr>
          <a:xfrm>
            <a:off x="323600" y="282875"/>
            <a:ext cx="8492100" cy="45663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7" name="Google Shape;687;p70"/>
          <p:cNvSpPr txBox="1"/>
          <p:nvPr>
            <p:ph type="title"/>
          </p:nvPr>
        </p:nvSpPr>
        <p:spPr>
          <a:xfrm>
            <a:off x="2446825" y="1524800"/>
            <a:ext cx="4250100" cy="209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ONE_COLUMN_TEXT_1_1_1">
    <p:bg>
      <p:bgPr>
        <a:solidFill>
          <a:schemeClr val="accent4"/>
        </a:solidFill>
      </p:bgPr>
    </p:bg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71"/>
          <p:cNvSpPr/>
          <p:nvPr/>
        </p:nvSpPr>
        <p:spPr>
          <a:xfrm>
            <a:off x="245600" y="205147"/>
            <a:ext cx="8648100" cy="47151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0" name="Google Shape;690;p71"/>
          <p:cNvSpPr/>
          <p:nvPr/>
        </p:nvSpPr>
        <p:spPr>
          <a:xfrm>
            <a:off x="323600" y="282875"/>
            <a:ext cx="8492100" cy="45663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1" name="Google Shape;691;p71"/>
          <p:cNvSpPr txBox="1"/>
          <p:nvPr>
            <p:ph idx="1" type="body"/>
          </p:nvPr>
        </p:nvSpPr>
        <p:spPr>
          <a:xfrm>
            <a:off x="464850" y="1272850"/>
            <a:ext cx="8205000" cy="25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406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●"/>
              <a:defRPr sz="2800">
                <a:solidFill>
                  <a:schemeClr val="accent4"/>
                </a:solidFill>
              </a:defRPr>
            </a:lvl1pPr>
            <a:lvl2pPr indent="-4064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○"/>
              <a:defRPr sz="2800">
                <a:solidFill>
                  <a:schemeClr val="accent4"/>
                </a:solidFill>
              </a:defRPr>
            </a:lvl2pPr>
            <a:lvl3pPr indent="-4064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■"/>
              <a:defRPr sz="2800">
                <a:solidFill>
                  <a:schemeClr val="accent4"/>
                </a:solidFill>
              </a:defRPr>
            </a:lvl3pPr>
            <a:lvl4pPr indent="-406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●"/>
              <a:defRPr sz="2800">
                <a:solidFill>
                  <a:schemeClr val="accent4"/>
                </a:solidFill>
              </a:defRPr>
            </a:lvl4pPr>
            <a:lvl5pPr indent="-4064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○"/>
              <a:defRPr sz="2800">
                <a:solidFill>
                  <a:schemeClr val="accent4"/>
                </a:solidFill>
              </a:defRPr>
            </a:lvl5pPr>
            <a:lvl6pPr indent="-4064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■"/>
              <a:defRPr sz="2800">
                <a:solidFill>
                  <a:schemeClr val="accent4"/>
                </a:solidFill>
              </a:defRPr>
            </a:lvl6pPr>
            <a:lvl7pPr indent="-4064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●"/>
              <a:defRPr sz="2800">
                <a:solidFill>
                  <a:schemeClr val="accent4"/>
                </a:solidFill>
              </a:defRPr>
            </a:lvl7pPr>
            <a:lvl8pPr indent="-4064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○"/>
              <a:defRPr sz="2800">
                <a:solidFill>
                  <a:schemeClr val="accent4"/>
                </a:solidFill>
              </a:defRPr>
            </a:lvl8pPr>
            <a:lvl9pPr indent="-4064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■"/>
              <a:defRPr sz="28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3">
  <p:cSld name="ONE_COLUMN_TEXT_1_1_1_1">
    <p:bg>
      <p:bgPr>
        <a:solidFill>
          <a:schemeClr val="accent3"/>
        </a:solidFill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72"/>
          <p:cNvSpPr/>
          <p:nvPr/>
        </p:nvSpPr>
        <p:spPr>
          <a:xfrm>
            <a:off x="5063775" y="2889644"/>
            <a:ext cx="1599900" cy="1599900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4" name="Google Shape;694;p72"/>
          <p:cNvSpPr/>
          <p:nvPr/>
        </p:nvSpPr>
        <p:spPr>
          <a:xfrm>
            <a:off x="5063775" y="1289744"/>
            <a:ext cx="1599900" cy="1599900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5" name="Google Shape;695;p72"/>
          <p:cNvSpPr/>
          <p:nvPr/>
        </p:nvSpPr>
        <p:spPr>
          <a:xfrm>
            <a:off x="6663675" y="2889494"/>
            <a:ext cx="1599900" cy="1599900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6" name="Google Shape;696;p72"/>
          <p:cNvSpPr/>
          <p:nvPr/>
        </p:nvSpPr>
        <p:spPr>
          <a:xfrm>
            <a:off x="6663675" y="1289594"/>
            <a:ext cx="1599900" cy="1599900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7" name="Google Shape;697;p72"/>
          <p:cNvSpPr/>
          <p:nvPr/>
        </p:nvSpPr>
        <p:spPr>
          <a:xfrm>
            <a:off x="245600" y="205147"/>
            <a:ext cx="8648100" cy="4715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8" name="Google Shape;698;p72"/>
          <p:cNvSpPr/>
          <p:nvPr/>
        </p:nvSpPr>
        <p:spPr>
          <a:xfrm>
            <a:off x="323600" y="282875"/>
            <a:ext cx="8492100" cy="45663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9" name="Google Shape;699;p72"/>
          <p:cNvSpPr txBox="1"/>
          <p:nvPr>
            <p:ph idx="12" type="sldNum"/>
          </p:nvPr>
        </p:nvSpPr>
        <p:spPr>
          <a:xfrm>
            <a:off x="8498350" y="4497850"/>
            <a:ext cx="645900" cy="6465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2000">
                <a:solidFill>
                  <a:schemeClr val="accent2"/>
                </a:solidFill>
              </a:defRPr>
            </a:lvl1pPr>
            <a:lvl2pPr lvl="1" rtl="0">
              <a:buNone/>
              <a:defRPr sz="2000">
                <a:solidFill>
                  <a:schemeClr val="accent2"/>
                </a:solidFill>
              </a:defRPr>
            </a:lvl2pPr>
            <a:lvl3pPr lvl="2" rtl="0">
              <a:buNone/>
              <a:defRPr sz="2000">
                <a:solidFill>
                  <a:schemeClr val="accent2"/>
                </a:solidFill>
              </a:defRPr>
            </a:lvl3pPr>
            <a:lvl4pPr lvl="3" rtl="0">
              <a:buNone/>
              <a:defRPr sz="2000">
                <a:solidFill>
                  <a:schemeClr val="accent2"/>
                </a:solidFill>
              </a:defRPr>
            </a:lvl4pPr>
            <a:lvl5pPr lvl="4" rtl="0">
              <a:buNone/>
              <a:defRPr sz="2000">
                <a:solidFill>
                  <a:schemeClr val="accent2"/>
                </a:solidFill>
              </a:defRPr>
            </a:lvl5pPr>
            <a:lvl6pPr lvl="5" rtl="0">
              <a:buNone/>
              <a:defRPr sz="2000">
                <a:solidFill>
                  <a:schemeClr val="accent2"/>
                </a:solidFill>
              </a:defRPr>
            </a:lvl6pPr>
            <a:lvl7pPr lvl="6" rtl="0">
              <a:buNone/>
              <a:defRPr sz="2000">
                <a:solidFill>
                  <a:schemeClr val="accent2"/>
                </a:solidFill>
              </a:defRPr>
            </a:lvl7pPr>
            <a:lvl8pPr lvl="7" rtl="0">
              <a:buNone/>
              <a:defRPr sz="2000">
                <a:solidFill>
                  <a:schemeClr val="accent2"/>
                </a:solidFill>
              </a:defRPr>
            </a:lvl8pPr>
            <a:lvl9pPr lvl="8" rtl="0">
              <a:buNone/>
              <a:defRPr sz="2000">
                <a:solidFill>
                  <a:schemeClr val="accent2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0" name="Google Shape;700;p72"/>
          <p:cNvSpPr txBox="1"/>
          <p:nvPr>
            <p:ph idx="1" type="subTitle"/>
          </p:nvPr>
        </p:nvSpPr>
        <p:spPr>
          <a:xfrm>
            <a:off x="464850" y="432024"/>
            <a:ext cx="4209900" cy="15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01" name="Google Shape;701;p72"/>
          <p:cNvSpPr txBox="1"/>
          <p:nvPr>
            <p:ph idx="2" type="body"/>
          </p:nvPr>
        </p:nvSpPr>
        <p:spPr>
          <a:xfrm>
            <a:off x="464850" y="1918250"/>
            <a:ext cx="3833400" cy="25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●"/>
              <a:defRPr sz="1700">
                <a:solidFill>
                  <a:schemeClr val="accent2"/>
                </a:solidFill>
              </a:defRPr>
            </a:lvl1pPr>
            <a:lvl2pPr indent="-3365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○"/>
              <a:defRPr sz="1700">
                <a:solidFill>
                  <a:schemeClr val="accent2"/>
                </a:solidFill>
              </a:defRPr>
            </a:lvl2pPr>
            <a:lvl3pPr indent="-3365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■"/>
              <a:defRPr sz="1700">
                <a:solidFill>
                  <a:schemeClr val="accent2"/>
                </a:solidFill>
              </a:defRPr>
            </a:lvl3pPr>
            <a:lvl4pPr indent="-3365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●"/>
              <a:defRPr sz="1700">
                <a:solidFill>
                  <a:schemeClr val="accent2"/>
                </a:solidFill>
              </a:defRPr>
            </a:lvl4pPr>
            <a:lvl5pPr indent="-3365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○"/>
              <a:defRPr sz="1700">
                <a:solidFill>
                  <a:schemeClr val="accent2"/>
                </a:solidFill>
              </a:defRPr>
            </a:lvl5pPr>
            <a:lvl6pPr indent="-3365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■"/>
              <a:defRPr sz="1700">
                <a:solidFill>
                  <a:schemeClr val="accent2"/>
                </a:solidFill>
              </a:defRPr>
            </a:lvl6pPr>
            <a:lvl7pPr indent="-3365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●"/>
              <a:defRPr sz="1700">
                <a:solidFill>
                  <a:schemeClr val="accent2"/>
                </a:solidFill>
              </a:defRPr>
            </a:lvl7pPr>
            <a:lvl8pPr indent="-3365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○"/>
              <a:defRPr sz="1700">
                <a:solidFill>
                  <a:schemeClr val="accent2"/>
                </a:solidFill>
              </a:defRPr>
            </a:lvl8pPr>
            <a:lvl9pPr indent="-3365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■"/>
              <a:defRPr sz="17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ONE_COLUMN_TEXT_1_1_1_1_1">
    <p:bg>
      <p:bgPr>
        <a:solidFill>
          <a:schemeClr val="accent3"/>
        </a:solidFill>
      </p:bgPr>
    </p:bg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73"/>
          <p:cNvSpPr/>
          <p:nvPr/>
        </p:nvSpPr>
        <p:spPr>
          <a:xfrm>
            <a:off x="245600" y="205147"/>
            <a:ext cx="8648100" cy="4715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4" name="Google Shape;704;p73"/>
          <p:cNvSpPr/>
          <p:nvPr>
            <p:ph idx="2" type="pic"/>
          </p:nvPr>
        </p:nvSpPr>
        <p:spPr>
          <a:xfrm>
            <a:off x="351175" y="307450"/>
            <a:ext cx="8445600" cy="45135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5" name="Google Shape;705;p73"/>
          <p:cNvSpPr txBox="1"/>
          <p:nvPr>
            <p:ph idx="12" type="sldNum"/>
          </p:nvPr>
        </p:nvSpPr>
        <p:spPr>
          <a:xfrm>
            <a:off x="8498350" y="4497850"/>
            <a:ext cx="645900" cy="6465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2000">
                <a:solidFill>
                  <a:schemeClr val="accent2"/>
                </a:solidFill>
              </a:defRPr>
            </a:lvl1pPr>
            <a:lvl2pPr lvl="1" rtl="0">
              <a:buNone/>
              <a:defRPr sz="2000">
                <a:solidFill>
                  <a:schemeClr val="accent2"/>
                </a:solidFill>
              </a:defRPr>
            </a:lvl2pPr>
            <a:lvl3pPr lvl="2" rtl="0">
              <a:buNone/>
              <a:defRPr sz="2000">
                <a:solidFill>
                  <a:schemeClr val="accent2"/>
                </a:solidFill>
              </a:defRPr>
            </a:lvl3pPr>
            <a:lvl4pPr lvl="3" rtl="0">
              <a:buNone/>
              <a:defRPr sz="2000">
                <a:solidFill>
                  <a:schemeClr val="accent2"/>
                </a:solidFill>
              </a:defRPr>
            </a:lvl4pPr>
            <a:lvl5pPr lvl="4" rtl="0">
              <a:buNone/>
              <a:defRPr sz="2000">
                <a:solidFill>
                  <a:schemeClr val="accent2"/>
                </a:solidFill>
              </a:defRPr>
            </a:lvl5pPr>
            <a:lvl6pPr lvl="5" rtl="0">
              <a:buNone/>
              <a:defRPr sz="2000">
                <a:solidFill>
                  <a:schemeClr val="accent2"/>
                </a:solidFill>
              </a:defRPr>
            </a:lvl6pPr>
            <a:lvl7pPr lvl="6" rtl="0">
              <a:buNone/>
              <a:defRPr sz="2000">
                <a:solidFill>
                  <a:schemeClr val="accent2"/>
                </a:solidFill>
              </a:defRPr>
            </a:lvl7pPr>
            <a:lvl8pPr lvl="7" rtl="0">
              <a:buNone/>
              <a:defRPr sz="2000">
                <a:solidFill>
                  <a:schemeClr val="accent2"/>
                </a:solidFill>
              </a:defRPr>
            </a:lvl8pPr>
            <a:lvl9pPr lvl="8" rtl="0">
              <a:buNone/>
              <a:defRPr sz="2000">
                <a:solidFill>
                  <a:schemeClr val="accent2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">
  <p:cSld name="CUSTOM_7"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74"/>
          <p:cNvSpPr/>
          <p:nvPr/>
        </p:nvSpPr>
        <p:spPr>
          <a:xfrm>
            <a:off x="6080450" y="1890000"/>
            <a:ext cx="3063300" cy="325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8" name="Google Shape;708;p74"/>
          <p:cNvSpPr/>
          <p:nvPr/>
        </p:nvSpPr>
        <p:spPr>
          <a:xfrm>
            <a:off x="3044700" y="1890000"/>
            <a:ext cx="3045000" cy="325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9" name="Google Shape;709;p74"/>
          <p:cNvSpPr/>
          <p:nvPr/>
        </p:nvSpPr>
        <p:spPr>
          <a:xfrm>
            <a:off x="0" y="0"/>
            <a:ext cx="9144000" cy="189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0" name="Google Shape;710;p74"/>
          <p:cNvSpPr/>
          <p:nvPr/>
        </p:nvSpPr>
        <p:spPr>
          <a:xfrm>
            <a:off x="6335500" y="2145155"/>
            <a:ext cx="2553300" cy="2781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1" name="Google Shape;711;p74"/>
          <p:cNvSpPr/>
          <p:nvPr/>
        </p:nvSpPr>
        <p:spPr>
          <a:xfrm>
            <a:off x="6413500" y="2217769"/>
            <a:ext cx="2397300" cy="26382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2" name="Google Shape;712;p74"/>
          <p:cNvSpPr/>
          <p:nvPr/>
        </p:nvSpPr>
        <p:spPr>
          <a:xfrm>
            <a:off x="3295350" y="2145155"/>
            <a:ext cx="2553300" cy="27819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3" name="Google Shape;713;p74"/>
          <p:cNvSpPr/>
          <p:nvPr/>
        </p:nvSpPr>
        <p:spPr>
          <a:xfrm>
            <a:off x="3373350" y="2217769"/>
            <a:ext cx="2397300" cy="26382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4" name="Google Shape;714;p74"/>
          <p:cNvSpPr/>
          <p:nvPr/>
        </p:nvSpPr>
        <p:spPr>
          <a:xfrm>
            <a:off x="245600" y="2138075"/>
            <a:ext cx="2553300" cy="2781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5" name="Google Shape;715;p74"/>
          <p:cNvSpPr/>
          <p:nvPr/>
        </p:nvSpPr>
        <p:spPr>
          <a:xfrm>
            <a:off x="323600" y="2210650"/>
            <a:ext cx="2397300" cy="2638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6" name="Google Shape;716;p74"/>
          <p:cNvSpPr txBox="1"/>
          <p:nvPr>
            <p:ph idx="1" type="subTitle"/>
          </p:nvPr>
        </p:nvSpPr>
        <p:spPr>
          <a:xfrm>
            <a:off x="450150" y="1036475"/>
            <a:ext cx="8243700" cy="8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7" name="Google Shape;717;p74"/>
          <p:cNvSpPr txBox="1"/>
          <p:nvPr>
            <p:ph type="title"/>
          </p:nvPr>
        </p:nvSpPr>
        <p:spPr>
          <a:xfrm>
            <a:off x="447800" y="391333"/>
            <a:ext cx="8243700" cy="11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8" name="Google Shape;718;p74"/>
          <p:cNvSpPr txBox="1"/>
          <p:nvPr>
            <p:ph idx="2" type="subTitle"/>
          </p:nvPr>
        </p:nvSpPr>
        <p:spPr>
          <a:xfrm>
            <a:off x="525100" y="2390475"/>
            <a:ext cx="592500" cy="592500"/>
          </a:xfrm>
          <a:prstGeom prst="rect">
            <a:avLst/>
          </a:prstGeom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19" name="Google Shape;719;p74"/>
          <p:cNvSpPr txBox="1"/>
          <p:nvPr>
            <p:ph idx="3" type="subTitle"/>
          </p:nvPr>
        </p:nvSpPr>
        <p:spPr>
          <a:xfrm>
            <a:off x="3583975" y="2390125"/>
            <a:ext cx="592500" cy="592500"/>
          </a:xfrm>
          <a:prstGeom prst="rect">
            <a:avLst/>
          </a:prstGeom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20" name="Google Shape;720;p74"/>
          <p:cNvSpPr txBox="1"/>
          <p:nvPr>
            <p:ph idx="4" type="subTitle"/>
          </p:nvPr>
        </p:nvSpPr>
        <p:spPr>
          <a:xfrm>
            <a:off x="6595775" y="2390125"/>
            <a:ext cx="592500" cy="592500"/>
          </a:xfrm>
          <a:prstGeom prst="rect">
            <a:avLst/>
          </a:prstGeom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1" name="Google Shape;721;p74"/>
          <p:cNvSpPr txBox="1"/>
          <p:nvPr>
            <p:ph idx="5" type="body"/>
          </p:nvPr>
        </p:nvSpPr>
        <p:spPr>
          <a:xfrm>
            <a:off x="6494200" y="3026475"/>
            <a:ext cx="2240400" cy="17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  <a:defRPr>
                <a:solidFill>
                  <a:schemeClr val="accent2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○"/>
              <a:defRPr>
                <a:solidFill>
                  <a:schemeClr val="accent2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■"/>
              <a:defRPr>
                <a:solidFill>
                  <a:schemeClr val="accent2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  <a:defRPr>
                <a:solidFill>
                  <a:schemeClr val="accent2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○"/>
              <a:defRPr>
                <a:solidFill>
                  <a:schemeClr val="accent2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■"/>
              <a:defRPr>
                <a:solidFill>
                  <a:schemeClr val="accent2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  <a:defRPr>
                <a:solidFill>
                  <a:schemeClr val="accent2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○"/>
              <a:defRPr>
                <a:solidFill>
                  <a:schemeClr val="accent2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2" name="Google Shape;722;p74"/>
          <p:cNvSpPr txBox="1"/>
          <p:nvPr>
            <p:ph idx="12" type="sldNum"/>
          </p:nvPr>
        </p:nvSpPr>
        <p:spPr>
          <a:xfrm>
            <a:off x="8498350" y="4497850"/>
            <a:ext cx="645900" cy="6465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2000">
                <a:solidFill>
                  <a:schemeClr val="accent2"/>
                </a:solidFill>
              </a:defRPr>
            </a:lvl1pPr>
            <a:lvl2pPr lvl="1" rtl="0">
              <a:buNone/>
              <a:defRPr sz="2000">
                <a:solidFill>
                  <a:schemeClr val="accent2"/>
                </a:solidFill>
              </a:defRPr>
            </a:lvl2pPr>
            <a:lvl3pPr lvl="2" rtl="0">
              <a:buNone/>
              <a:defRPr sz="2000">
                <a:solidFill>
                  <a:schemeClr val="accent2"/>
                </a:solidFill>
              </a:defRPr>
            </a:lvl3pPr>
            <a:lvl4pPr lvl="3" rtl="0">
              <a:buNone/>
              <a:defRPr sz="2000">
                <a:solidFill>
                  <a:schemeClr val="accent2"/>
                </a:solidFill>
              </a:defRPr>
            </a:lvl4pPr>
            <a:lvl5pPr lvl="4" rtl="0">
              <a:buNone/>
              <a:defRPr sz="2000">
                <a:solidFill>
                  <a:schemeClr val="accent2"/>
                </a:solidFill>
              </a:defRPr>
            </a:lvl5pPr>
            <a:lvl6pPr lvl="5" rtl="0">
              <a:buNone/>
              <a:defRPr sz="2000">
                <a:solidFill>
                  <a:schemeClr val="accent2"/>
                </a:solidFill>
              </a:defRPr>
            </a:lvl6pPr>
            <a:lvl7pPr lvl="6" rtl="0">
              <a:buNone/>
              <a:defRPr sz="2000">
                <a:solidFill>
                  <a:schemeClr val="accent2"/>
                </a:solidFill>
              </a:defRPr>
            </a:lvl7pPr>
            <a:lvl8pPr lvl="7" rtl="0">
              <a:buNone/>
              <a:defRPr sz="2000">
                <a:solidFill>
                  <a:schemeClr val="accent2"/>
                </a:solidFill>
              </a:defRPr>
            </a:lvl8pPr>
            <a:lvl9pPr lvl="8" rtl="0">
              <a:buNone/>
              <a:defRPr sz="2000">
                <a:solidFill>
                  <a:schemeClr val="accent2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3" name="Google Shape;723;p74"/>
          <p:cNvSpPr txBox="1"/>
          <p:nvPr>
            <p:ph idx="6" type="body"/>
          </p:nvPr>
        </p:nvSpPr>
        <p:spPr>
          <a:xfrm>
            <a:off x="399800" y="3026475"/>
            <a:ext cx="2240400" cy="17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724" name="Google Shape;724;p74"/>
          <p:cNvSpPr txBox="1"/>
          <p:nvPr>
            <p:ph idx="7" type="body"/>
          </p:nvPr>
        </p:nvSpPr>
        <p:spPr>
          <a:xfrm>
            <a:off x="3451800" y="3026475"/>
            <a:ext cx="2240400" cy="17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>
                <a:solidFill>
                  <a:schemeClr val="accent5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>
                <a:solidFill>
                  <a:schemeClr val="accent5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>
                <a:solidFill>
                  <a:schemeClr val="accent5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>
                <a:solidFill>
                  <a:schemeClr val="accent5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>
                <a:solidFill>
                  <a:schemeClr val="accent5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>
                <a:solidFill>
                  <a:schemeClr val="accent5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>
                <a:solidFill>
                  <a:schemeClr val="accent5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>
                <a:solidFill>
                  <a:schemeClr val="accent5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7_2"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75"/>
          <p:cNvSpPr/>
          <p:nvPr/>
        </p:nvSpPr>
        <p:spPr>
          <a:xfrm>
            <a:off x="6882100" y="1890000"/>
            <a:ext cx="2286000" cy="325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7" name="Google Shape;727;p75"/>
          <p:cNvSpPr/>
          <p:nvPr/>
        </p:nvSpPr>
        <p:spPr>
          <a:xfrm>
            <a:off x="7132750" y="2145150"/>
            <a:ext cx="1787400" cy="2781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8" name="Google Shape;728;p75"/>
          <p:cNvSpPr/>
          <p:nvPr/>
        </p:nvSpPr>
        <p:spPr>
          <a:xfrm>
            <a:off x="7210750" y="2217775"/>
            <a:ext cx="1631400" cy="26382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9" name="Google Shape;729;p75"/>
          <p:cNvSpPr txBox="1"/>
          <p:nvPr>
            <p:ph idx="1" type="subTitle"/>
          </p:nvPr>
        </p:nvSpPr>
        <p:spPr>
          <a:xfrm>
            <a:off x="7409469" y="2390125"/>
            <a:ext cx="592500" cy="592500"/>
          </a:xfrm>
          <a:prstGeom prst="rect">
            <a:avLst/>
          </a:prstGeom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30" name="Google Shape;730;p75"/>
          <p:cNvSpPr txBox="1"/>
          <p:nvPr>
            <p:ph idx="2" type="body"/>
          </p:nvPr>
        </p:nvSpPr>
        <p:spPr>
          <a:xfrm>
            <a:off x="7289200" y="3026475"/>
            <a:ext cx="1481700" cy="17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  <a:defRPr>
                <a:solidFill>
                  <a:schemeClr val="accent2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○"/>
              <a:defRPr>
                <a:solidFill>
                  <a:schemeClr val="accent2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■"/>
              <a:defRPr>
                <a:solidFill>
                  <a:schemeClr val="accent2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  <a:defRPr>
                <a:solidFill>
                  <a:schemeClr val="accent2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○"/>
              <a:defRPr>
                <a:solidFill>
                  <a:schemeClr val="accent2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■"/>
              <a:defRPr>
                <a:solidFill>
                  <a:schemeClr val="accent2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  <a:defRPr>
                <a:solidFill>
                  <a:schemeClr val="accent2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○"/>
              <a:defRPr>
                <a:solidFill>
                  <a:schemeClr val="accent2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31" name="Google Shape;731;p75"/>
          <p:cNvSpPr/>
          <p:nvPr/>
        </p:nvSpPr>
        <p:spPr>
          <a:xfrm>
            <a:off x="0" y="1890000"/>
            <a:ext cx="2286000" cy="325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2" name="Google Shape;732;p75"/>
          <p:cNvSpPr/>
          <p:nvPr/>
        </p:nvSpPr>
        <p:spPr>
          <a:xfrm>
            <a:off x="0" y="0"/>
            <a:ext cx="9144000" cy="189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3" name="Google Shape;733;p75"/>
          <p:cNvSpPr/>
          <p:nvPr/>
        </p:nvSpPr>
        <p:spPr>
          <a:xfrm>
            <a:off x="250650" y="2145150"/>
            <a:ext cx="1787400" cy="2781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4" name="Google Shape;734;p75"/>
          <p:cNvSpPr/>
          <p:nvPr/>
        </p:nvSpPr>
        <p:spPr>
          <a:xfrm>
            <a:off x="328650" y="2217775"/>
            <a:ext cx="1631400" cy="26382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5" name="Google Shape;735;p75"/>
          <p:cNvSpPr txBox="1"/>
          <p:nvPr>
            <p:ph type="title"/>
          </p:nvPr>
        </p:nvSpPr>
        <p:spPr>
          <a:xfrm>
            <a:off x="447800" y="391333"/>
            <a:ext cx="8243700" cy="11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None/>
              <a:defRPr sz="5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736" name="Google Shape;736;p75"/>
          <p:cNvSpPr txBox="1"/>
          <p:nvPr>
            <p:ph idx="3" type="subTitle"/>
          </p:nvPr>
        </p:nvSpPr>
        <p:spPr>
          <a:xfrm>
            <a:off x="527369" y="2390125"/>
            <a:ext cx="592500" cy="592500"/>
          </a:xfrm>
          <a:prstGeom prst="rect">
            <a:avLst/>
          </a:prstGeom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37" name="Google Shape;737;p75"/>
          <p:cNvSpPr txBox="1"/>
          <p:nvPr>
            <p:ph idx="12" type="sldNum"/>
          </p:nvPr>
        </p:nvSpPr>
        <p:spPr>
          <a:xfrm>
            <a:off x="8498350" y="4497850"/>
            <a:ext cx="645900" cy="6465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2000">
                <a:solidFill>
                  <a:schemeClr val="accent2"/>
                </a:solidFill>
              </a:defRPr>
            </a:lvl1pPr>
            <a:lvl2pPr lvl="1" rtl="0">
              <a:buNone/>
              <a:defRPr sz="2000">
                <a:solidFill>
                  <a:schemeClr val="accent2"/>
                </a:solidFill>
              </a:defRPr>
            </a:lvl2pPr>
            <a:lvl3pPr lvl="2" rtl="0">
              <a:buNone/>
              <a:defRPr sz="2000">
                <a:solidFill>
                  <a:schemeClr val="accent2"/>
                </a:solidFill>
              </a:defRPr>
            </a:lvl3pPr>
            <a:lvl4pPr lvl="3" rtl="0">
              <a:buNone/>
              <a:defRPr sz="2000">
                <a:solidFill>
                  <a:schemeClr val="accent2"/>
                </a:solidFill>
              </a:defRPr>
            </a:lvl4pPr>
            <a:lvl5pPr lvl="4" rtl="0">
              <a:buNone/>
              <a:defRPr sz="2000">
                <a:solidFill>
                  <a:schemeClr val="accent2"/>
                </a:solidFill>
              </a:defRPr>
            </a:lvl5pPr>
            <a:lvl6pPr lvl="5" rtl="0">
              <a:buNone/>
              <a:defRPr sz="2000">
                <a:solidFill>
                  <a:schemeClr val="accent2"/>
                </a:solidFill>
              </a:defRPr>
            </a:lvl6pPr>
            <a:lvl7pPr lvl="6" rtl="0">
              <a:buNone/>
              <a:defRPr sz="2000">
                <a:solidFill>
                  <a:schemeClr val="accent2"/>
                </a:solidFill>
              </a:defRPr>
            </a:lvl7pPr>
            <a:lvl8pPr lvl="7" rtl="0">
              <a:buNone/>
              <a:defRPr sz="2000">
                <a:solidFill>
                  <a:schemeClr val="accent2"/>
                </a:solidFill>
              </a:defRPr>
            </a:lvl8pPr>
            <a:lvl9pPr lvl="8" rtl="0">
              <a:buNone/>
              <a:defRPr sz="2000">
                <a:solidFill>
                  <a:schemeClr val="accent2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8" name="Google Shape;738;p75"/>
          <p:cNvSpPr txBox="1"/>
          <p:nvPr>
            <p:ph idx="4" type="body"/>
          </p:nvPr>
        </p:nvSpPr>
        <p:spPr>
          <a:xfrm>
            <a:off x="407100" y="3026475"/>
            <a:ext cx="1481700" cy="17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  <a:defRPr>
                <a:solidFill>
                  <a:schemeClr val="accent2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○"/>
              <a:defRPr>
                <a:solidFill>
                  <a:schemeClr val="accent2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■"/>
              <a:defRPr>
                <a:solidFill>
                  <a:schemeClr val="accent2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  <a:defRPr>
                <a:solidFill>
                  <a:schemeClr val="accent2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○"/>
              <a:defRPr>
                <a:solidFill>
                  <a:schemeClr val="accent2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■"/>
              <a:defRPr>
                <a:solidFill>
                  <a:schemeClr val="accent2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  <a:defRPr>
                <a:solidFill>
                  <a:schemeClr val="accent2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○"/>
              <a:defRPr>
                <a:solidFill>
                  <a:schemeClr val="accent2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39" name="Google Shape;739;p75"/>
          <p:cNvSpPr/>
          <p:nvPr/>
        </p:nvSpPr>
        <p:spPr>
          <a:xfrm>
            <a:off x="2296700" y="1890000"/>
            <a:ext cx="2286000" cy="325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0" name="Google Shape;740;p75"/>
          <p:cNvSpPr/>
          <p:nvPr/>
        </p:nvSpPr>
        <p:spPr>
          <a:xfrm>
            <a:off x="2547350" y="2145150"/>
            <a:ext cx="1787400" cy="2781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1" name="Google Shape;741;p75"/>
          <p:cNvSpPr/>
          <p:nvPr/>
        </p:nvSpPr>
        <p:spPr>
          <a:xfrm>
            <a:off x="2625350" y="2217775"/>
            <a:ext cx="1631400" cy="26382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2" name="Google Shape;742;p75"/>
          <p:cNvSpPr txBox="1"/>
          <p:nvPr>
            <p:ph idx="5" type="subTitle"/>
          </p:nvPr>
        </p:nvSpPr>
        <p:spPr>
          <a:xfrm>
            <a:off x="2824069" y="2390125"/>
            <a:ext cx="592500" cy="592500"/>
          </a:xfrm>
          <a:prstGeom prst="rect">
            <a:avLst/>
          </a:prstGeom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743" name="Google Shape;743;p75"/>
          <p:cNvSpPr txBox="1"/>
          <p:nvPr>
            <p:ph idx="6" type="body"/>
          </p:nvPr>
        </p:nvSpPr>
        <p:spPr>
          <a:xfrm>
            <a:off x="2703800" y="3026475"/>
            <a:ext cx="1481700" cy="17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744" name="Google Shape;744;p75"/>
          <p:cNvSpPr/>
          <p:nvPr/>
        </p:nvSpPr>
        <p:spPr>
          <a:xfrm>
            <a:off x="4596100" y="1890000"/>
            <a:ext cx="2286000" cy="325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5" name="Google Shape;745;p75"/>
          <p:cNvSpPr/>
          <p:nvPr/>
        </p:nvSpPr>
        <p:spPr>
          <a:xfrm>
            <a:off x="4846750" y="2145150"/>
            <a:ext cx="1787400" cy="27819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6" name="Google Shape;746;p75"/>
          <p:cNvSpPr/>
          <p:nvPr/>
        </p:nvSpPr>
        <p:spPr>
          <a:xfrm>
            <a:off x="4924750" y="2217775"/>
            <a:ext cx="1631400" cy="26382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7" name="Google Shape;747;p75"/>
          <p:cNvSpPr txBox="1"/>
          <p:nvPr>
            <p:ph idx="7" type="subTitle"/>
          </p:nvPr>
        </p:nvSpPr>
        <p:spPr>
          <a:xfrm>
            <a:off x="5123469" y="2390125"/>
            <a:ext cx="592500" cy="592500"/>
          </a:xfrm>
          <a:prstGeom prst="rect">
            <a:avLst/>
          </a:prstGeom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48" name="Google Shape;748;p75"/>
          <p:cNvSpPr txBox="1"/>
          <p:nvPr>
            <p:ph idx="8" type="body"/>
          </p:nvPr>
        </p:nvSpPr>
        <p:spPr>
          <a:xfrm>
            <a:off x="5003200" y="3026475"/>
            <a:ext cx="1481700" cy="17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>
                <a:solidFill>
                  <a:schemeClr val="accent5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>
                <a:solidFill>
                  <a:schemeClr val="accent5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>
                <a:solidFill>
                  <a:schemeClr val="accent5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>
                <a:solidFill>
                  <a:schemeClr val="accent5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>
                <a:solidFill>
                  <a:schemeClr val="accent5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>
                <a:solidFill>
                  <a:schemeClr val="accent5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>
                <a:solidFill>
                  <a:schemeClr val="accent5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>
                <a:solidFill>
                  <a:schemeClr val="accent5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7_1"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76"/>
          <p:cNvSpPr/>
          <p:nvPr/>
        </p:nvSpPr>
        <p:spPr>
          <a:xfrm>
            <a:off x="6080450" y="1890000"/>
            <a:ext cx="3063300" cy="325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1" name="Google Shape;751;p76"/>
          <p:cNvSpPr/>
          <p:nvPr/>
        </p:nvSpPr>
        <p:spPr>
          <a:xfrm>
            <a:off x="3044700" y="1890000"/>
            <a:ext cx="3045000" cy="325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2" name="Google Shape;752;p76"/>
          <p:cNvSpPr/>
          <p:nvPr/>
        </p:nvSpPr>
        <p:spPr>
          <a:xfrm>
            <a:off x="0" y="0"/>
            <a:ext cx="9144000" cy="189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3" name="Google Shape;753;p76"/>
          <p:cNvSpPr/>
          <p:nvPr/>
        </p:nvSpPr>
        <p:spPr>
          <a:xfrm>
            <a:off x="6335500" y="2145155"/>
            <a:ext cx="2553300" cy="2781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4" name="Google Shape;754;p76"/>
          <p:cNvSpPr/>
          <p:nvPr/>
        </p:nvSpPr>
        <p:spPr>
          <a:xfrm>
            <a:off x="6413500" y="2217769"/>
            <a:ext cx="2397300" cy="26382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5" name="Google Shape;755;p76"/>
          <p:cNvSpPr/>
          <p:nvPr/>
        </p:nvSpPr>
        <p:spPr>
          <a:xfrm>
            <a:off x="3295350" y="2145155"/>
            <a:ext cx="2553300" cy="27819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6" name="Google Shape;756;p76"/>
          <p:cNvSpPr/>
          <p:nvPr/>
        </p:nvSpPr>
        <p:spPr>
          <a:xfrm>
            <a:off x="3373350" y="2217769"/>
            <a:ext cx="2397300" cy="26382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7" name="Google Shape;757;p76"/>
          <p:cNvSpPr/>
          <p:nvPr/>
        </p:nvSpPr>
        <p:spPr>
          <a:xfrm>
            <a:off x="245600" y="2138075"/>
            <a:ext cx="2553300" cy="2781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8" name="Google Shape;758;p76"/>
          <p:cNvSpPr/>
          <p:nvPr/>
        </p:nvSpPr>
        <p:spPr>
          <a:xfrm>
            <a:off x="323600" y="2210650"/>
            <a:ext cx="2397300" cy="2638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9" name="Google Shape;759;p76"/>
          <p:cNvSpPr txBox="1"/>
          <p:nvPr>
            <p:ph type="title"/>
          </p:nvPr>
        </p:nvSpPr>
        <p:spPr>
          <a:xfrm>
            <a:off x="447800" y="391333"/>
            <a:ext cx="8243700" cy="11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0" name="Google Shape;760;p76"/>
          <p:cNvSpPr txBox="1"/>
          <p:nvPr>
            <p:ph idx="1" type="subTitle"/>
          </p:nvPr>
        </p:nvSpPr>
        <p:spPr>
          <a:xfrm>
            <a:off x="525100" y="2390475"/>
            <a:ext cx="592500" cy="592500"/>
          </a:xfrm>
          <a:prstGeom prst="rect">
            <a:avLst/>
          </a:prstGeom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61" name="Google Shape;761;p76"/>
          <p:cNvSpPr txBox="1"/>
          <p:nvPr>
            <p:ph idx="2" type="subTitle"/>
          </p:nvPr>
        </p:nvSpPr>
        <p:spPr>
          <a:xfrm>
            <a:off x="3583975" y="2390125"/>
            <a:ext cx="592500" cy="592500"/>
          </a:xfrm>
          <a:prstGeom prst="rect">
            <a:avLst/>
          </a:prstGeom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62" name="Google Shape;762;p76"/>
          <p:cNvSpPr txBox="1"/>
          <p:nvPr>
            <p:ph idx="3" type="subTitle"/>
          </p:nvPr>
        </p:nvSpPr>
        <p:spPr>
          <a:xfrm>
            <a:off x="6595775" y="2390125"/>
            <a:ext cx="592500" cy="592500"/>
          </a:xfrm>
          <a:prstGeom prst="rect">
            <a:avLst/>
          </a:prstGeom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63" name="Google Shape;763;p76"/>
          <p:cNvSpPr txBox="1"/>
          <p:nvPr>
            <p:ph idx="4" type="body"/>
          </p:nvPr>
        </p:nvSpPr>
        <p:spPr>
          <a:xfrm>
            <a:off x="6494200" y="3026475"/>
            <a:ext cx="2240400" cy="17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  <a:defRPr>
                <a:solidFill>
                  <a:schemeClr val="accent2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○"/>
              <a:defRPr>
                <a:solidFill>
                  <a:schemeClr val="accent2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■"/>
              <a:defRPr>
                <a:solidFill>
                  <a:schemeClr val="accent2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  <a:defRPr>
                <a:solidFill>
                  <a:schemeClr val="accent2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○"/>
              <a:defRPr>
                <a:solidFill>
                  <a:schemeClr val="accent2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■"/>
              <a:defRPr>
                <a:solidFill>
                  <a:schemeClr val="accent2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  <a:defRPr>
                <a:solidFill>
                  <a:schemeClr val="accent2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○"/>
              <a:defRPr>
                <a:solidFill>
                  <a:schemeClr val="accent2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64" name="Google Shape;764;p76"/>
          <p:cNvSpPr txBox="1"/>
          <p:nvPr>
            <p:ph idx="12" type="sldNum"/>
          </p:nvPr>
        </p:nvSpPr>
        <p:spPr>
          <a:xfrm>
            <a:off x="8498350" y="4497850"/>
            <a:ext cx="645900" cy="6465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2000">
                <a:solidFill>
                  <a:schemeClr val="accent2"/>
                </a:solidFill>
              </a:defRPr>
            </a:lvl1pPr>
            <a:lvl2pPr lvl="1" rtl="0">
              <a:buNone/>
              <a:defRPr sz="2000">
                <a:solidFill>
                  <a:schemeClr val="accent2"/>
                </a:solidFill>
              </a:defRPr>
            </a:lvl2pPr>
            <a:lvl3pPr lvl="2" rtl="0">
              <a:buNone/>
              <a:defRPr sz="2000">
                <a:solidFill>
                  <a:schemeClr val="accent2"/>
                </a:solidFill>
              </a:defRPr>
            </a:lvl3pPr>
            <a:lvl4pPr lvl="3" rtl="0">
              <a:buNone/>
              <a:defRPr sz="2000">
                <a:solidFill>
                  <a:schemeClr val="accent2"/>
                </a:solidFill>
              </a:defRPr>
            </a:lvl4pPr>
            <a:lvl5pPr lvl="4" rtl="0">
              <a:buNone/>
              <a:defRPr sz="2000">
                <a:solidFill>
                  <a:schemeClr val="accent2"/>
                </a:solidFill>
              </a:defRPr>
            </a:lvl5pPr>
            <a:lvl6pPr lvl="5" rtl="0">
              <a:buNone/>
              <a:defRPr sz="2000">
                <a:solidFill>
                  <a:schemeClr val="accent2"/>
                </a:solidFill>
              </a:defRPr>
            </a:lvl6pPr>
            <a:lvl7pPr lvl="6" rtl="0">
              <a:buNone/>
              <a:defRPr sz="2000">
                <a:solidFill>
                  <a:schemeClr val="accent2"/>
                </a:solidFill>
              </a:defRPr>
            </a:lvl7pPr>
            <a:lvl8pPr lvl="7" rtl="0">
              <a:buNone/>
              <a:defRPr sz="2000">
                <a:solidFill>
                  <a:schemeClr val="accent2"/>
                </a:solidFill>
              </a:defRPr>
            </a:lvl8pPr>
            <a:lvl9pPr lvl="8" rtl="0">
              <a:buNone/>
              <a:defRPr sz="2000">
                <a:solidFill>
                  <a:schemeClr val="accent2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5" name="Google Shape;765;p76"/>
          <p:cNvSpPr txBox="1"/>
          <p:nvPr>
            <p:ph idx="5" type="body"/>
          </p:nvPr>
        </p:nvSpPr>
        <p:spPr>
          <a:xfrm>
            <a:off x="399800" y="3026475"/>
            <a:ext cx="2240400" cy="17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766" name="Google Shape;766;p76"/>
          <p:cNvSpPr txBox="1"/>
          <p:nvPr>
            <p:ph idx="6" type="body"/>
          </p:nvPr>
        </p:nvSpPr>
        <p:spPr>
          <a:xfrm>
            <a:off x="3451800" y="3026475"/>
            <a:ext cx="2240400" cy="17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>
                <a:solidFill>
                  <a:schemeClr val="accent5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>
                <a:solidFill>
                  <a:schemeClr val="accent5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>
                <a:solidFill>
                  <a:schemeClr val="accent5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>
                <a:solidFill>
                  <a:schemeClr val="accent5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>
                <a:solidFill>
                  <a:schemeClr val="accent5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>
                <a:solidFill>
                  <a:schemeClr val="accent5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>
                <a:solidFill>
                  <a:schemeClr val="accent5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>
                <a:solidFill>
                  <a:schemeClr val="accent5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7_1_1"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77"/>
          <p:cNvSpPr/>
          <p:nvPr/>
        </p:nvSpPr>
        <p:spPr>
          <a:xfrm>
            <a:off x="4559150" y="1890000"/>
            <a:ext cx="4572000" cy="325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9" name="Google Shape;769;p77"/>
          <p:cNvSpPr/>
          <p:nvPr/>
        </p:nvSpPr>
        <p:spPr>
          <a:xfrm>
            <a:off x="0" y="0"/>
            <a:ext cx="9144000" cy="18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0" name="Google Shape;770;p77"/>
          <p:cNvSpPr/>
          <p:nvPr/>
        </p:nvSpPr>
        <p:spPr>
          <a:xfrm>
            <a:off x="4809800" y="2145150"/>
            <a:ext cx="4080300" cy="27819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1" name="Google Shape;771;p77"/>
          <p:cNvSpPr/>
          <p:nvPr/>
        </p:nvSpPr>
        <p:spPr>
          <a:xfrm>
            <a:off x="4887800" y="2217775"/>
            <a:ext cx="3924300" cy="26382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2" name="Google Shape;772;p77"/>
          <p:cNvSpPr/>
          <p:nvPr/>
        </p:nvSpPr>
        <p:spPr>
          <a:xfrm>
            <a:off x="245600" y="2138075"/>
            <a:ext cx="4080300" cy="2781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3" name="Google Shape;773;p77"/>
          <p:cNvSpPr/>
          <p:nvPr/>
        </p:nvSpPr>
        <p:spPr>
          <a:xfrm>
            <a:off x="323600" y="2210650"/>
            <a:ext cx="3924300" cy="2638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4" name="Google Shape;774;p77"/>
          <p:cNvSpPr txBox="1"/>
          <p:nvPr>
            <p:ph type="title"/>
          </p:nvPr>
        </p:nvSpPr>
        <p:spPr>
          <a:xfrm>
            <a:off x="447800" y="391333"/>
            <a:ext cx="8243700" cy="11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400"/>
              <a:buNone/>
              <a:defRPr sz="5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775" name="Google Shape;775;p77"/>
          <p:cNvSpPr txBox="1"/>
          <p:nvPr>
            <p:ph idx="1" type="subTitle"/>
          </p:nvPr>
        </p:nvSpPr>
        <p:spPr>
          <a:xfrm>
            <a:off x="525100" y="2390475"/>
            <a:ext cx="592500" cy="592500"/>
          </a:xfrm>
          <a:prstGeom prst="rect">
            <a:avLst/>
          </a:prstGeom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76" name="Google Shape;776;p77"/>
          <p:cNvSpPr txBox="1"/>
          <p:nvPr>
            <p:ph idx="2" type="subTitle"/>
          </p:nvPr>
        </p:nvSpPr>
        <p:spPr>
          <a:xfrm>
            <a:off x="5098425" y="2390125"/>
            <a:ext cx="592500" cy="592500"/>
          </a:xfrm>
          <a:prstGeom prst="rect">
            <a:avLst/>
          </a:prstGeom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77" name="Google Shape;777;p77"/>
          <p:cNvSpPr txBox="1"/>
          <p:nvPr>
            <p:ph idx="3" type="body"/>
          </p:nvPr>
        </p:nvSpPr>
        <p:spPr>
          <a:xfrm>
            <a:off x="399800" y="3026475"/>
            <a:ext cx="2240400" cy="17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778" name="Google Shape;778;p77"/>
          <p:cNvSpPr txBox="1"/>
          <p:nvPr>
            <p:ph idx="4" type="body"/>
          </p:nvPr>
        </p:nvSpPr>
        <p:spPr>
          <a:xfrm>
            <a:off x="4966250" y="3026475"/>
            <a:ext cx="3779400" cy="17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>
                <a:solidFill>
                  <a:schemeClr val="accent5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>
                <a:solidFill>
                  <a:schemeClr val="accent5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>
                <a:solidFill>
                  <a:schemeClr val="accent5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>
                <a:solidFill>
                  <a:schemeClr val="accent5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>
                <a:solidFill>
                  <a:schemeClr val="accent5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>
                <a:solidFill>
                  <a:schemeClr val="accent5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>
                <a:solidFill>
                  <a:schemeClr val="accent5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>
                <a:solidFill>
                  <a:schemeClr val="accent5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79" name="Google Shape;779;p77"/>
          <p:cNvSpPr txBox="1"/>
          <p:nvPr>
            <p:ph idx="12" type="sldNum"/>
          </p:nvPr>
        </p:nvSpPr>
        <p:spPr>
          <a:xfrm>
            <a:off x="8498350" y="4497850"/>
            <a:ext cx="645900" cy="646500"/>
          </a:xfrm>
          <a:prstGeom prst="rect">
            <a:avLst/>
          </a:prstGeom>
          <a:solidFill>
            <a:schemeClr val="accent6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2000">
                <a:solidFill>
                  <a:schemeClr val="accent5"/>
                </a:solidFill>
              </a:defRPr>
            </a:lvl1pPr>
            <a:lvl2pPr lvl="1" rtl="0">
              <a:buNone/>
              <a:defRPr sz="2000">
                <a:solidFill>
                  <a:schemeClr val="accent5"/>
                </a:solidFill>
              </a:defRPr>
            </a:lvl2pPr>
            <a:lvl3pPr lvl="2" rtl="0">
              <a:buNone/>
              <a:defRPr sz="2000">
                <a:solidFill>
                  <a:schemeClr val="accent5"/>
                </a:solidFill>
              </a:defRPr>
            </a:lvl3pPr>
            <a:lvl4pPr lvl="3" rtl="0">
              <a:buNone/>
              <a:defRPr sz="2000">
                <a:solidFill>
                  <a:schemeClr val="accent5"/>
                </a:solidFill>
              </a:defRPr>
            </a:lvl4pPr>
            <a:lvl5pPr lvl="4" rtl="0">
              <a:buNone/>
              <a:defRPr sz="2000">
                <a:solidFill>
                  <a:schemeClr val="accent5"/>
                </a:solidFill>
              </a:defRPr>
            </a:lvl5pPr>
            <a:lvl6pPr lvl="5" rtl="0">
              <a:buNone/>
              <a:defRPr sz="2000">
                <a:solidFill>
                  <a:schemeClr val="accent5"/>
                </a:solidFill>
              </a:defRPr>
            </a:lvl6pPr>
            <a:lvl7pPr lvl="6" rtl="0">
              <a:buNone/>
              <a:defRPr sz="2000">
                <a:solidFill>
                  <a:schemeClr val="accent5"/>
                </a:solidFill>
              </a:defRPr>
            </a:lvl7pPr>
            <a:lvl8pPr lvl="7" rtl="0">
              <a:buNone/>
              <a:defRPr sz="2000">
                <a:solidFill>
                  <a:schemeClr val="accent5"/>
                </a:solidFill>
              </a:defRPr>
            </a:lvl8pPr>
            <a:lvl9pPr lvl="8" rtl="0">
              <a:buNone/>
              <a:defRPr sz="2000">
                <a:solidFill>
                  <a:schemeClr val="accent5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CUSTOM_5_1">
    <p:bg>
      <p:bgPr>
        <a:solidFill>
          <a:schemeClr val="accent3"/>
        </a:solidFill>
      </p:bgPr>
    </p:bg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78"/>
          <p:cNvSpPr/>
          <p:nvPr/>
        </p:nvSpPr>
        <p:spPr>
          <a:xfrm>
            <a:off x="-178450" y="407875"/>
            <a:ext cx="6862175" cy="4880700"/>
          </a:xfrm>
          <a:custGeom>
            <a:rect b="b" l="l" r="r" t="t"/>
            <a:pathLst>
              <a:path extrusionOk="0" h="195228" w="274487">
                <a:moveTo>
                  <a:pt x="105679" y="0"/>
                </a:moveTo>
                <a:lnTo>
                  <a:pt x="0" y="107348"/>
                </a:lnTo>
                <a:lnTo>
                  <a:pt x="0" y="195228"/>
                </a:lnTo>
                <a:lnTo>
                  <a:pt x="244730" y="195228"/>
                </a:lnTo>
                <a:lnTo>
                  <a:pt x="274487" y="1685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782" name="Google Shape;782;p78"/>
          <p:cNvSpPr/>
          <p:nvPr/>
        </p:nvSpPr>
        <p:spPr>
          <a:xfrm>
            <a:off x="2459800" y="407525"/>
            <a:ext cx="4224300" cy="422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3" name="Google Shape;783;p78"/>
          <p:cNvSpPr/>
          <p:nvPr/>
        </p:nvSpPr>
        <p:spPr>
          <a:xfrm>
            <a:off x="2536250" y="483800"/>
            <a:ext cx="4071600" cy="40716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4" name="Google Shape;784;p78"/>
          <p:cNvSpPr/>
          <p:nvPr/>
        </p:nvSpPr>
        <p:spPr>
          <a:xfrm>
            <a:off x="2620025" y="567700"/>
            <a:ext cx="3903900" cy="3903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5" name="Google Shape;785;p78"/>
          <p:cNvSpPr/>
          <p:nvPr/>
        </p:nvSpPr>
        <p:spPr>
          <a:xfrm>
            <a:off x="2786850" y="734600"/>
            <a:ext cx="3570000" cy="357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6" name="Google Shape;786;p78"/>
          <p:cNvSpPr/>
          <p:nvPr/>
        </p:nvSpPr>
        <p:spPr>
          <a:xfrm>
            <a:off x="2861875" y="809625"/>
            <a:ext cx="3420000" cy="34200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7" name="Google Shape;787;p78"/>
          <p:cNvSpPr/>
          <p:nvPr/>
        </p:nvSpPr>
        <p:spPr>
          <a:xfrm>
            <a:off x="2939900" y="887600"/>
            <a:ext cx="3264000" cy="32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8" name="Google Shape;788;p78"/>
          <p:cNvSpPr txBox="1"/>
          <p:nvPr>
            <p:ph type="title"/>
          </p:nvPr>
        </p:nvSpPr>
        <p:spPr>
          <a:xfrm>
            <a:off x="3020750" y="1646800"/>
            <a:ext cx="3102600" cy="149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>
                <a:solidFill>
                  <a:schemeClr val="accent3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9" name="Google Shape;789;p78"/>
          <p:cNvSpPr txBox="1"/>
          <p:nvPr>
            <p:ph idx="1" type="subTitle"/>
          </p:nvPr>
        </p:nvSpPr>
        <p:spPr>
          <a:xfrm>
            <a:off x="3020750" y="2954970"/>
            <a:ext cx="3102600" cy="8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26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CUSTOM_5_1_1">
    <p:bg>
      <p:bgPr>
        <a:solidFill>
          <a:schemeClr val="lt1"/>
        </a:solidFill>
      </p:bgPr>
    </p:bg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79"/>
          <p:cNvSpPr/>
          <p:nvPr/>
        </p:nvSpPr>
        <p:spPr>
          <a:xfrm>
            <a:off x="404750" y="407525"/>
            <a:ext cx="4224300" cy="422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2" name="Google Shape;792;p79"/>
          <p:cNvSpPr/>
          <p:nvPr/>
        </p:nvSpPr>
        <p:spPr>
          <a:xfrm>
            <a:off x="481200" y="483800"/>
            <a:ext cx="4071600" cy="40716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3" name="Google Shape;793;p79"/>
          <p:cNvSpPr/>
          <p:nvPr/>
        </p:nvSpPr>
        <p:spPr>
          <a:xfrm>
            <a:off x="564975" y="567700"/>
            <a:ext cx="3903900" cy="390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4" name="Google Shape;794;p79"/>
          <p:cNvSpPr/>
          <p:nvPr/>
        </p:nvSpPr>
        <p:spPr>
          <a:xfrm>
            <a:off x="731800" y="734600"/>
            <a:ext cx="3570000" cy="357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5" name="Google Shape;795;p79"/>
          <p:cNvSpPr/>
          <p:nvPr/>
        </p:nvSpPr>
        <p:spPr>
          <a:xfrm>
            <a:off x="806825" y="809625"/>
            <a:ext cx="3420000" cy="34200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6" name="Google Shape;796;p79"/>
          <p:cNvSpPr/>
          <p:nvPr/>
        </p:nvSpPr>
        <p:spPr>
          <a:xfrm>
            <a:off x="884850" y="887600"/>
            <a:ext cx="3264000" cy="32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7" name="Google Shape;797;p79"/>
          <p:cNvSpPr txBox="1"/>
          <p:nvPr>
            <p:ph type="title"/>
          </p:nvPr>
        </p:nvSpPr>
        <p:spPr>
          <a:xfrm>
            <a:off x="965700" y="1825950"/>
            <a:ext cx="3102600" cy="149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8" name="Google Shape;798;p79"/>
          <p:cNvSpPr txBox="1"/>
          <p:nvPr>
            <p:ph idx="1" type="body"/>
          </p:nvPr>
        </p:nvSpPr>
        <p:spPr>
          <a:xfrm>
            <a:off x="4809206" y="1281900"/>
            <a:ext cx="3833400" cy="25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65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indent="-3365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indent="-3365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3pPr>
            <a:lvl4pPr indent="-3365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4pPr>
            <a:lvl5pPr indent="-3365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5pPr>
            <a:lvl6pPr indent="-3365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6pPr>
            <a:lvl7pPr indent="-3365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7pPr>
            <a:lvl8pPr indent="-3365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8pPr>
            <a:lvl9pPr indent="-3365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3">
    <p:bg>
      <p:bgPr>
        <a:solidFill>
          <a:schemeClr val="accent6"/>
        </a:solidFill>
      </p:bgPr>
    </p:bg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80"/>
          <p:cNvSpPr txBox="1"/>
          <p:nvPr>
            <p:ph idx="12" type="sldNum"/>
          </p:nvPr>
        </p:nvSpPr>
        <p:spPr>
          <a:xfrm>
            <a:off x="8653375" y="4829350"/>
            <a:ext cx="490500" cy="3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1" name="Google Shape;801;p80"/>
          <p:cNvSpPr/>
          <p:nvPr/>
        </p:nvSpPr>
        <p:spPr>
          <a:xfrm rot="899980">
            <a:off x="2243753" y="243674"/>
            <a:ext cx="4656251" cy="465625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2" name="Google Shape;802;p80"/>
          <p:cNvSpPr/>
          <p:nvPr/>
        </p:nvSpPr>
        <p:spPr>
          <a:xfrm rot="900079">
            <a:off x="2386001" y="385904"/>
            <a:ext cx="4371791" cy="4371791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3" name="Google Shape;803;p80"/>
          <p:cNvSpPr/>
          <p:nvPr/>
        </p:nvSpPr>
        <p:spPr>
          <a:xfrm rot="899951">
            <a:off x="2513416" y="513084"/>
            <a:ext cx="4117381" cy="4117381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4" name="Google Shape;804;p80"/>
          <p:cNvSpPr/>
          <p:nvPr/>
        </p:nvSpPr>
        <p:spPr>
          <a:xfrm rot="899898">
            <a:off x="2634988" y="634535"/>
            <a:ext cx="3874180" cy="387418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5" name="Google Shape;805;p80"/>
          <p:cNvSpPr txBox="1"/>
          <p:nvPr>
            <p:ph idx="1" type="subTitle"/>
          </p:nvPr>
        </p:nvSpPr>
        <p:spPr>
          <a:xfrm>
            <a:off x="2139625" y="1728800"/>
            <a:ext cx="4864500" cy="168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CUSTOM_13_1">
    <p:bg>
      <p:bgPr>
        <a:solidFill>
          <a:schemeClr val="accent6"/>
        </a:solidFill>
      </p:bgPr>
    </p:bg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81"/>
          <p:cNvSpPr txBox="1"/>
          <p:nvPr>
            <p:ph idx="12" type="sldNum"/>
          </p:nvPr>
        </p:nvSpPr>
        <p:spPr>
          <a:xfrm>
            <a:off x="8653375" y="4829350"/>
            <a:ext cx="490500" cy="3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8" name="Google Shape;808;p81"/>
          <p:cNvSpPr/>
          <p:nvPr/>
        </p:nvSpPr>
        <p:spPr>
          <a:xfrm rot="899980">
            <a:off x="2243753" y="243674"/>
            <a:ext cx="4656251" cy="465625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9" name="Google Shape;809;p81"/>
          <p:cNvSpPr/>
          <p:nvPr/>
        </p:nvSpPr>
        <p:spPr>
          <a:xfrm rot="900079">
            <a:off x="2386001" y="385904"/>
            <a:ext cx="4371791" cy="4371791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0" name="Google Shape;810;p81"/>
          <p:cNvSpPr/>
          <p:nvPr/>
        </p:nvSpPr>
        <p:spPr>
          <a:xfrm rot="899951">
            <a:off x="2513416" y="513084"/>
            <a:ext cx="4117381" cy="4117381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1" name="Google Shape;811;p81"/>
          <p:cNvSpPr/>
          <p:nvPr/>
        </p:nvSpPr>
        <p:spPr>
          <a:xfrm rot="899898">
            <a:off x="2634988" y="634535"/>
            <a:ext cx="3874180" cy="387418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2" name="Google Shape;812;p81"/>
          <p:cNvSpPr txBox="1"/>
          <p:nvPr>
            <p:ph type="title"/>
          </p:nvPr>
        </p:nvSpPr>
        <p:spPr>
          <a:xfrm>
            <a:off x="2446825" y="1524800"/>
            <a:ext cx="4250100" cy="209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78.xml"/><Relationship Id="rId32" Type="http://schemas.openxmlformats.org/officeDocument/2006/relationships/theme" Target="../theme/theme1.xml"/><Relationship Id="rId20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29050" y="0"/>
            <a:ext cx="8685900" cy="20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ibre Baskerville"/>
              <a:buNone/>
              <a:defRPr sz="56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80800" y="2705300"/>
            <a:ext cx="3906900" cy="19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653375" y="4829350"/>
            <a:ext cx="4905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 b="1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buNone/>
              <a:defRPr b="1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buNone/>
              <a:defRPr b="1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buNone/>
              <a:defRPr b="1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buNone/>
              <a:defRPr b="1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buNone/>
              <a:defRPr b="1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buNone/>
              <a:defRPr b="1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buNone/>
              <a:defRPr b="1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buNone/>
              <a:defRPr b="1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9">
          <p15:clr>
            <a:srgbClr val="E46962"/>
          </p15:clr>
        </p15:guide>
        <p15:guide id="2" pos="158">
          <p15:clr>
            <a:srgbClr val="E46962"/>
          </p15:clr>
        </p15:guide>
        <p15:guide id="3" orient="horz" pos="79">
          <p15:clr>
            <a:srgbClr val="E46962"/>
          </p15:clr>
        </p15:guide>
        <p15:guide id="4" pos="581">
          <p15:clr>
            <a:srgbClr val="E46962"/>
          </p15:clr>
        </p15:guide>
        <p15:guide id="5" pos="660">
          <p15:clr>
            <a:srgbClr val="E46962"/>
          </p15:clr>
        </p15:guide>
        <p15:guide id="6" pos="1083">
          <p15:clr>
            <a:srgbClr val="E46962"/>
          </p15:clr>
        </p15:guide>
        <p15:guide id="7" pos="1163">
          <p15:clr>
            <a:srgbClr val="E46962"/>
          </p15:clr>
        </p15:guide>
        <p15:guide id="8" pos="1585">
          <p15:clr>
            <a:srgbClr val="E46962"/>
          </p15:clr>
        </p15:guide>
        <p15:guide id="9" pos="1665">
          <p15:clr>
            <a:srgbClr val="E46962"/>
          </p15:clr>
        </p15:guide>
        <p15:guide id="10" pos="2088">
          <p15:clr>
            <a:srgbClr val="E46962"/>
          </p15:clr>
        </p15:guide>
        <p15:guide id="11" pos="2167">
          <p15:clr>
            <a:srgbClr val="E46962"/>
          </p15:clr>
        </p15:guide>
        <p15:guide id="12" pos="2590">
          <p15:clr>
            <a:srgbClr val="E46962"/>
          </p15:clr>
        </p15:guide>
        <p15:guide id="13" pos="2669">
          <p15:clr>
            <a:srgbClr val="E46962"/>
          </p15:clr>
        </p15:guide>
        <p15:guide id="14" pos="3092">
          <p15:clr>
            <a:srgbClr val="E46962"/>
          </p15:clr>
        </p15:guide>
        <p15:guide id="15" pos="3171">
          <p15:clr>
            <a:srgbClr val="E46962"/>
          </p15:clr>
        </p15:guide>
        <p15:guide id="16" pos="3594">
          <p15:clr>
            <a:srgbClr val="E46962"/>
          </p15:clr>
        </p15:guide>
        <p15:guide id="17" pos="3673">
          <p15:clr>
            <a:srgbClr val="E46962"/>
          </p15:clr>
        </p15:guide>
        <p15:guide id="18" pos="4096">
          <p15:clr>
            <a:srgbClr val="E46962"/>
          </p15:clr>
        </p15:guide>
        <p15:guide id="19" pos="4175">
          <p15:clr>
            <a:srgbClr val="E46962"/>
          </p15:clr>
        </p15:guide>
        <p15:guide id="20" pos="4598">
          <p15:clr>
            <a:srgbClr val="E46962"/>
          </p15:clr>
        </p15:guide>
        <p15:guide id="21" pos="4677">
          <p15:clr>
            <a:srgbClr val="E46962"/>
          </p15:clr>
        </p15:guide>
        <p15:guide id="22" pos="5100">
          <p15:clr>
            <a:srgbClr val="E46962"/>
          </p15:clr>
        </p15:guide>
        <p15:guide id="23" pos="5179">
          <p15:clr>
            <a:srgbClr val="E46962"/>
          </p15:clr>
        </p15:guide>
        <p15:guide id="24" pos="5602">
          <p15:clr>
            <a:srgbClr val="E46962"/>
          </p15:clr>
        </p15:guide>
        <p15:guide id="25" pos="5681">
          <p15:clr>
            <a:srgbClr val="E46962"/>
          </p15:clr>
        </p15:guide>
        <p15:guide id="26" orient="horz" pos="2961">
          <p15:clr>
            <a:srgbClr val="E4696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0"/>
          <p:cNvSpPr txBox="1"/>
          <p:nvPr>
            <p:ph type="title"/>
          </p:nvPr>
        </p:nvSpPr>
        <p:spPr>
          <a:xfrm>
            <a:off x="229050" y="178475"/>
            <a:ext cx="8685900" cy="15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Staatliches"/>
              <a:buNone/>
              <a:defRPr sz="60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Staatliches"/>
              <a:buNone/>
              <a:defRPr sz="60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Staatliches"/>
              <a:buNone/>
              <a:defRPr sz="60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Staatliches"/>
              <a:buNone/>
              <a:defRPr sz="60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Staatliches"/>
              <a:buNone/>
              <a:defRPr sz="60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Staatliches"/>
              <a:buNone/>
              <a:defRPr sz="60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Staatliches"/>
              <a:buNone/>
              <a:defRPr sz="60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Staatliches"/>
              <a:buNone/>
              <a:defRPr sz="60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Staatliches"/>
              <a:buNone/>
              <a:defRPr sz="60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/>
        </p:txBody>
      </p:sp>
      <p:sp>
        <p:nvSpPr>
          <p:cNvPr id="532" name="Google Shape;532;p50"/>
          <p:cNvSpPr txBox="1"/>
          <p:nvPr>
            <p:ph idx="1" type="body"/>
          </p:nvPr>
        </p:nvSpPr>
        <p:spPr>
          <a:xfrm>
            <a:off x="280800" y="2705300"/>
            <a:ext cx="3906900" cy="19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Char char="●"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Char char="○"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Char char="■"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Char char="●"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Char char="○"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Char char="■"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Char char="●"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Char char="○"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Char char="■"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533" name="Google Shape;533;p50"/>
          <p:cNvSpPr txBox="1"/>
          <p:nvPr>
            <p:ph idx="12" type="sldNum"/>
          </p:nvPr>
        </p:nvSpPr>
        <p:spPr>
          <a:xfrm>
            <a:off x="8653375" y="4829350"/>
            <a:ext cx="4905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buNone/>
              <a:defRPr b="1" sz="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ctr">
              <a:buNone/>
              <a:defRPr b="1" sz="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ctr">
              <a:buNone/>
              <a:defRPr b="1" sz="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ctr">
              <a:buNone/>
              <a:defRPr b="1" sz="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ctr">
              <a:buNone/>
              <a:defRPr b="1" sz="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ctr">
              <a:buNone/>
              <a:defRPr b="1" sz="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ctr">
              <a:buNone/>
              <a:defRPr b="1" sz="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ctr">
              <a:buNone/>
              <a:defRPr b="1" sz="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ctr">
              <a:buNone/>
              <a:defRPr b="1" sz="8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9">
          <p15:clr>
            <a:srgbClr val="E46962"/>
          </p15:clr>
        </p15:guide>
        <p15:guide id="2" pos="158">
          <p15:clr>
            <a:srgbClr val="E46962"/>
          </p15:clr>
        </p15:guide>
        <p15:guide id="3" orient="horz" pos="79">
          <p15:clr>
            <a:srgbClr val="E46962"/>
          </p15:clr>
        </p15:guide>
        <p15:guide id="4" pos="581">
          <p15:clr>
            <a:srgbClr val="E46962"/>
          </p15:clr>
        </p15:guide>
        <p15:guide id="5" pos="660">
          <p15:clr>
            <a:srgbClr val="E46962"/>
          </p15:clr>
        </p15:guide>
        <p15:guide id="6" pos="1083">
          <p15:clr>
            <a:srgbClr val="E46962"/>
          </p15:clr>
        </p15:guide>
        <p15:guide id="7" pos="1163">
          <p15:clr>
            <a:srgbClr val="E46962"/>
          </p15:clr>
        </p15:guide>
        <p15:guide id="8" pos="1585">
          <p15:clr>
            <a:srgbClr val="E46962"/>
          </p15:clr>
        </p15:guide>
        <p15:guide id="9" pos="1665">
          <p15:clr>
            <a:srgbClr val="E46962"/>
          </p15:clr>
        </p15:guide>
        <p15:guide id="10" pos="2088">
          <p15:clr>
            <a:srgbClr val="E46962"/>
          </p15:clr>
        </p15:guide>
        <p15:guide id="11" pos="2167">
          <p15:clr>
            <a:srgbClr val="E46962"/>
          </p15:clr>
        </p15:guide>
        <p15:guide id="12" pos="2590">
          <p15:clr>
            <a:srgbClr val="E46962"/>
          </p15:clr>
        </p15:guide>
        <p15:guide id="13" pos="2669">
          <p15:clr>
            <a:srgbClr val="E46962"/>
          </p15:clr>
        </p15:guide>
        <p15:guide id="14" pos="3092">
          <p15:clr>
            <a:srgbClr val="E46962"/>
          </p15:clr>
        </p15:guide>
        <p15:guide id="15" pos="3171">
          <p15:clr>
            <a:srgbClr val="E46962"/>
          </p15:clr>
        </p15:guide>
        <p15:guide id="16" pos="3594">
          <p15:clr>
            <a:srgbClr val="E46962"/>
          </p15:clr>
        </p15:guide>
        <p15:guide id="17" pos="3673">
          <p15:clr>
            <a:srgbClr val="E46962"/>
          </p15:clr>
        </p15:guide>
        <p15:guide id="18" pos="4096">
          <p15:clr>
            <a:srgbClr val="E46962"/>
          </p15:clr>
        </p15:guide>
        <p15:guide id="19" pos="4175">
          <p15:clr>
            <a:srgbClr val="E46962"/>
          </p15:clr>
        </p15:guide>
        <p15:guide id="20" pos="4598">
          <p15:clr>
            <a:srgbClr val="E46962"/>
          </p15:clr>
        </p15:guide>
        <p15:guide id="21" pos="4677">
          <p15:clr>
            <a:srgbClr val="E46962"/>
          </p15:clr>
        </p15:guide>
        <p15:guide id="22" pos="5100">
          <p15:clr>
            <a:srgbClr val="E46962"/>
          </p15:clr>
        </p15:guide>
        <p15:guide id="23" pos="5179">
          <p15:clr>
            <a:srgbClr val="E46962"/>
          </p15:clr>
        </p15:guide>
        <p15:guide id="24" pos="5602">
          <p15:clr>
            <a:srgbClr val="E46962"/>
          </p15:clr>
        </p15:guide>
        <p15:guide id="25" pos="5681">
          <p15:clr>
            <a:srgbClr val="E46962"/>
          </p15:clr>
        </p15:guide>
        <p15:guide id="26" orient="horz" pos="2961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gif"/><Relationship Id="rId4" Type="http://schemas.openxmlformats.org/officeDocument/2006/relationships/hyperlink" Target="http://drive.google.com/file/d/1deyjD-cGxURfDU6WAw5IdLo1kyo937j4/view" TargetMode="External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oxfordre.com/criminology/criminology/view/10.1093/acrefore/9780190264079.001.0001/acrefore-9780190264079-e-32?utm_source=chatgpt.com" TargetMode="External"/><Relationship Id="rId4" Type="http://schemas.openxmlformats.org/officeDocument/2006/relationships/image" Target="../media/image16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kaktus.media/doc/517440_predstavilis_sotrydnikami_gknb_i_nacbanka._zaderjan_podozrevaemyy_v_moshennichestve.html" TargetMode="External"/><Relationship Id="rId4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kloop.kg/blog/2025/02/03/bishkek-zaderzhan-podozrevaemyj-v-domogatelstve-devushki-v-avtobuse/" TargetMode="External"/><Relationship Id="rId4" Type="http://schemas.openxmlformats.org/officeDocument/2006/relationships/image" Target="../media/image1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82"/>
          <p:cNvSpPr txBox="1"/>
          <p:nvPr>
            <p:ph type="title"/>
          </p:nvPr>
        </p:nvSpPr>
        <p:spPr>
          <a:xfrm>
            <a:off x="643250" y="693888"/>
            <a:ext cx="4617000" cy="39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highlight>
                  <a:schemeClr val="accent2"/>
                </a:highlight>
              </a:rPr>
              <a:t>Imagine waking up to </a:t>
            </a:r>
            <a:r>
              <a:rPr lang="en" sz="3600">
                <a:solidFill>
                  <a:srgbClr val="FFFFFF"/>
                </a:solidFill>
                <a:highlight>
                  <a:srgbClr val="FF0000"/>
                </a:highlight>
              </a:rPr>
              <a:t>breaking news.</a:t>
            </a:r>
            <a:r>
              <a:rPr lang="en" sz="3600">
                <a:solidFill>
                  <a:srgbClr val="FFFFFF"/>
                </a:solidFill>
                <a:highlight>
                  <a:schemeClr val="accent2"/>
                </a:highlight>
              </a:rPr>
              <a:t> It’s the story that makes your heart beat faster – fires, </a:t>
            </a:r>
            <a:endParaRPr sz="3600">
              <a:solidFill>
                <a:srgbClr val="FFFFFF"/>
              </a:solidFill>
              <a:highlight>
                <a:schemeClr val="accent2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highlight>
                  <a:schemeClr val="accent2"/>
                </a:highlight>
              </a:rPr>
              <a:t>floods, earthquakes. </a:t>
            </a:r>
            <a:endParaRPr sz="3600">
              <a:solidFill>
                <a:srgbClr val="FFFFFF"/>
              </a:solidFill>
              <a:highlight>
                <a:schemeClr val="accent2"/>
              </a:highlight>
            </a:endParaRPr>
          </a:p>
        </p:txBody>
      </p:sp>
      <p:pic>
        <p:nvPicPr>
          <p:cNvPr id="818" name="Google Shape;818;p82"/>
          <p:cNvPicPr preferRelativeResize="0"/>
          <p:nvPr/>
        </p:nvPicPr>
        <p:blipFill rotWithShape="1">
          <a:blip r:embed="rId3">
            <a:alphaModFix/>
          </a:blip>
          <a:srcRect b="-3640" l="0" r="0" t="3640"/>
          <a:stretch/>
        </p:blipFill>
        <p:spPr>
          <a:xfrm>
            <a:off x="5337299" y="845900"/>
            <a:ext cx="3211700" cy="32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82" title="at-least-10-dead-in-worst-mass-shooting-in-swedens-history-bbc-news-128-ytshorts.savetube.me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389088" cy="389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91"/>
          <p:cNvSpPr txBox="1"/>
          <p:nvPr>
            <p:ph type="title"/>
          </p:nvPr>
        </p:nvSpPr>
        <p:spPr>
          <a:xfrm>
            <a:off x="508625" y="876675"/>
            <a:ext cx="4780500" cy="38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3600">
                <a:solidFill>
                  <a:srgbClr val="FFFFFF"/>
                </a:solidFill>
                <a:highlight>
                  <a:schemeClr val="accent2"/>
                </a:highlight>
              </a:rPr>
              <a:t>Soft News</a:t>
            </a:r>
            <a:r>
              <a:rPr lang="en" sz="3600">
                <a:solidFill>
                  <a:srgbClr val="FFFFFF"/>
                </a:solidFill>
                <a:highlight>
                  <a:schemeClr val="accent2"/>
                </a:highlight>
              </a:rPr>
              <a:t> – Human interest. Fun stories, entertainment, and celebrity gossip.</a:t>
            </a:r>
            <a:endParaRPr sz="3600">
              <a:solidFill>
                <a:srgbClr val="FFFFFF"/>
              </a:solidFill>
              <a:highlight>
                <a:schemeClr val="accent2"/>
              </a:highlight>
            </a:endParaRPr>
          </a:p>
        </p:txBody>
      </p:sp>
      <p:pic>
        <p:nvPicPr>
          <p:cNvPr id="872" name="Google Shape;872;p91"/>
          <p:cNvPicPr preferRelativeResize="0"/>
          <p:nvPr/>
        </p:nvPicPr>
        <p:blipFill rotWithShape="1">
          <a:blip r:embed="rId3">
            <a:alphaModFix/>
          </a:blip>
          <a:srcRect b="0" l="12279" r="13925" t="0"/>
          <a:stretch/>
        </p:blipFill>
        <p:spPr>
          <a:xfrm>
            <a:off x="4913325" y="1077075"/>
            <a:ext cx="3429551" cy="261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92"/>
          <p:cNvSpPr txBox="1"/>
          <p:nvPr>
            <p:ph type="title"/>
          </p:nvPr>
        </p:nvSpPr>
        <p:spPr>
          <a:xfrm>
            <a:off x="349850" y="785400"/>
            <a:ext cx="4334100" cy="3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3600">
                <a:solidFill>
                  <a:srgbClr val="FFFFFF"/>
                </a:solidFill>
                <a:highlight>
                  <a:schemeClr val="accent2"/>
                </a:highlight>
              </a:rPr>
              <a:t>Investigative News</a:t>
            </a:r>
            <a:r>
              <a:rPr lang="en" sz="3600">
                <a:solidFill>
                  <a:srgbClr val="FFFFFF"/>
                </a:solidFill>
                <a:highlight>
                  <a:schemeClr val="accent2"/>
                </a:highlight>
              </a:rPr>
              <a:t> – Deep dives into issues like corruption or injustice.</a:t>
            </a:r>
            <a:endParaRPr sz="3600">
              <a:solidFill>
                <a:srgbClr val="FFFFFF"/>
              </a:solidFill>
              <a:highlight>
                <a:schemeClr val="accent2"/>
              </a:highlight>
            </a:endParaRPr>
          </a:p>
        </p:txBody>
      </p:sp>
      <p:pic>
        <p:nvPicPr>
          <p:cNvPr id="878" name="Google Shape;878;p92"/>
          <p:cNvPicPr preferRelativeResize="0"/>
          <p:nvPr/>
        </p:nvPicPr>
        <p:blipFill rotWithShape="1">
          <a:blip r:embed="rId3">
            <a:alphaModFix/>
          </a:blip>
          <a:srcRect b="0" l="13704" r="13704" t="0"/>
          <a:stretch/>
        </p:blipFill>
        <p:spPr>
          <a:xfrm>
            <a:off x="5033888" y="1006951"/>
            <a:ext cx="3029033" cy="31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3"/>
          <p:cNvSpPr txBox="1"/>
          <p:nvPr>
            <p:ph type="title"/>
          </p:nvPr>
        </p:nvSpPr>
        <p:spPr>
          <a:xfrm>
            <a:off x="922800" y="909613"/>
            <a:ext cx="3711000" cy="33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highlight>
                  <a:schemeClr val="accent2"/>
                </a:highlight>
              </a:rPr>
              <a:t>Feature News</a:t>
            </a:r>
            <a:r>
              <a:rPr lang="en" sz="3600">
                <a:solidFill>
                  <a:srgbClr val="FFFFFF"/>
                </a:solidFill>
                <a:highlight>
                  <a:schemeClr val="accent2"/>
                </a:highlight>
              </a:rPr>
              <a:t> – Behind-the-scenes stories, profiles, or documentaries.</a:t>
            </a:r>
            <a:endParaRPr b="1" sz="3600">
              <a:solidFill>
                <a:srgbClr val="FFFFFF"/>
              </a:solidFill>
              <a:highlight>
                <a:schemeClr val="accent2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3000">
              <a:highlight>
                <a:schemeClr val="dk2"/>
              </a:highlight>
            </a:endParaRPr>
          </a:p>
        </p:txBody>
      </p:sp>
      <p:pic>
        <p:nvPicPr>
          <p:cNvPr id="884" name="Google Shape;884;p93"/>
          <p:cNvPicPr preferRelativeResize="0"/>
          <p:nvPr/>
        </p:nvPicPr>
        <p:blipFill rotWithShape="1">
          <a:blip r:embed="rId3">
            <a:alphaModFix/>
          </a:blip>
          <a:srcRect b="0" l="16715" r="16715" t="0"/>
          <a:stretch/>
        </p:blipFill>
        <p:spPr>
          <a:xfrm>
            <a:off x="4952650" y="1181476"/>
            <a:ext cx="2830095" cy="30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94"/>
          <p:cNvSpPr txBox="1"/>
          <p:nvPr>
            <p:ph type="title"/>
          </p:nvPr>
        </p:nvSpPr>
        <p:spPr>
          <a:xfrm>
            <a:off x="922800" y="1035275"/>
            <a:ext cx="3649200" cy="35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000">
                <a:solidFill>
                  <a:srgbClr val="000000"/>
                </a:solidFill>
                <a:highlight>
                  <a:schemeClr val="dk2"/>
                </a:highlight>
              </a:rPr>
              <a:t>News outlets prioritize stories that are timely, relevant, and have a wide-reaching effect.</a:t>
            </a:r>
            <a:endParaRPr sz="3600">
              <a:solidFill>
                <a:srgbClr val="E9395D"/>
              </a:solidFill>
              <a:highlight>
                <a:schemeClr val="dk2"/>
              </a:highlight>
            </a:endParaRPr>
          </a:p>
        </p:txBody>
      </p:sp>
      <p:pic>
        <p:nvPicPr>
          <p:cNvPr id="890" name="Google Shape;890;p94"/>
          <p:cNvPicPr preferRelativeResize="0"/>
          <p:nvPr/>
        </p:nvPicPr>
        <p:blipFill rotWithShape="1">
          <a:blip r:embed="rId3">
            <a:alphaModFix/>
          </a:blip>
          <a:srcRect b="0" l="1295" r="1295" t="0"/>
          <a:stretch/>
        </p:blipFill>
        <p:spPr>
          <a:xfrm>
            <a:off x="4601575" y="1035275"/>
            <a:ext cx="3342625" cy="257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95"/>
          <p:cNvSpPr txBox="1"/>
          <p:nvPr>
            <p:ph type="title"/>
          </p:nvPr>
        </p:nvSpPr>
        <p:spPr>
          <a:xfrm>
            <a:off x="1048400" y="1006950"/>
            <a:ext cx="4260000" cy="31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  <a:highlight>
                  <a:srgbClr val="E9395D"/>
                </a:highlight>
              </a:rPr>
              <a:t>Stay informed, but not overwhelmed.</a:t>
            </a:r>
            <a:endParaRPr sz="6000">
              <a:solidFill>
                <a:schemeClr val="accent2"/>
              </a:solidFill>
              <a:highlight>
                <a:srgbClr val="E9395D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3600"/>
          </a:p>
        </p:txBody>
      </p:sp>
      <p:pic>
        <p:nvPicPr>
          <p:cNvPr id="896" name="Google Shape;896;p95"/>
          <p:cNvPicPr preferRelativeResize="0"/>
          <p:nvPr/>
        </p:nvPicPr>
        <p:blipFill rotWithShape="1">
          <a:blip r:embed="rId3">
            <a:alphaModFix/>
          </a:blip>
          <a:srcRect b="631" l="0" r="0" t="622"/>
          <a:stretch/>
        </p:blipFill>
        <p:spPr>
          <a:xfrm>
            <a:off x="5371925" y="1249325"/>
            <a:ext cx="3008025" cy="29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96"/>
          <p:cNvSpPr txBox="1"/>
          <p:nvPr>
            <p:ph type="title"/>
          </p:nvPr>
        </p:nvSpPr>
        <p:spPr>
          <a:xfrm>
            <a:off x="790025" y="881325"/>
            <a:ext cx="4319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rgbClr val="FFFFFF"/>
                </a:solidFill>
                <a:highlight>
                  <a:schemeClr val="accent2"/>
                </a:highlight>
              </a:rPr>
              <a:t>The next time you hear that breaking news on your screen—take a moment to pause and think: Why is this happening now? Why is this story dominating? And ask yourself, what’s the true impact of this emergency on the world around me?</a:t>
            </a:r>
            <a:endParaRPr sz="2400">
              <a:solidFill>
                <a:srgbClr val="FFFFFF"/>
              </a:solidFill>
              <a:highlight>
                <a:schemeClr val="accent2"/>
              </a:highlight>
            </a:endParaRPr>
          </a:p>
        </p:txBody>
      </p:sp>
      <p:pic>
        <p:nvPicPr>
          <p:cNvPr id="902" name="Google Shape;902;p96"/>
          <p:cNvPicPr preferRelativeResize="0"/>
          <p:nvPr/>
        </p:nvPicPr>
        <p:blipFill rotWithShape="1">
          <a:blip r:embed="rId3">
            <a:alphaModFix/>
          </a:blip>
          <a:srcRect b="2723" l="0" r="0" t="2723"/>
          <a:stretch/>
        </p:blipFill>
        <p:spPr>
          <a:xfrm>
            <a:off x="5212575" y="1006950"/>
            <a:ext cx="3186700" cy="301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97"/>
          <p:cNvSpPr txBox="1"/>
          <p:nvPr/>
        </p:nvSpPr>
        <p:spPr>
          <a:xfrm>
            <a:off x="1668050" y="1603850"/>
            <a:ext cx="59421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000">
                <a:highlight>
                  <a:srgbClr val="E9395D"/>
                </a:highlight>
                <a:latin typeface="Staatliches"/>
                <a:ea typeface="Staatliches"/>
                <a:cs typeface="Staatliches"/>
                <a:sym typeface="Staatliches"/>
              </a:rPr>
              <a:t>Crime and the Media</a:t>
            </a:r>
            <a:endParaRPr sz="6000">
              <a:highlight>
                <a:srgbClr val="E9395D"/>
              </a:highlight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highlight>
                <a:srgbClr val="E9395D"/>
              </a:highlight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3000">
              <a:highlight>
                <a:srgbClr val="E9395D"/>
              </a:highlight>
              <a:latin typeface="Staatliches"/>
              <a:ea typeface="Staatliches"/>
              <a:cs typeface="Staatliches"/>
              <a:sym typeface="Staatliche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98"/>
          <p:cNvSpPr txBox="1"/>
          <p:nvPr/>
        </p:nvSpPr>
        <p:spPr>
          <a:xfrm>
            <a:off x="837675" y="1117500"/>
            <a:ext cx="4468500" cy="31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600">
                <a:highlight>
                  <a:srgbClr val="E9395D"/>
                </a:highlight>
                <a:latin typeface="Staatliches"/>
                <a:ea typeface="Staatliches"/>
                <a:cs typeface="Staatliches"/>
                <a:sym typeface="Staatliches"/>
              </a:rPr>
              <a:t>How news outlets use crime stories to spark conversations on societal challenges?</a:t>
            </a:r>
            <a:endParaRPr sz="3600">
              <a:highlight>
                <a:srgbClr val="E9395D"/>
              </a:highlight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E9395D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rchivo SemiBold"/>
              <a:ea typeface="Archivo SemiBold"/>
              <a:cs typeface="Archivo SemiBold"/>
              <a:sym typeface="Archivo SemiBold"/>
            </a:endParaRPr>
          </a:p>
        </p:txBody>
      </p:sp>
      <p:pic>
        <p:nvPicPr>
          <p:cNvPr id="913" name="Google Shape;913;p98"/>
          <p:cNvPicPr preferRelativeResize="0"/>
          <p:nvPr/>
        </p:nvPicPr>
        <p:blipFill rotWithShape="1">
          <a:blip r:embed="rId3">
            <a:alphaModFix/>
          </a:blip>
          <a:srcRect b="15023" l="18997" r="3525" t="0"/>
          <a:stretch/>
        </p:blipFill>
        <p:spPr>
          <a:xfrm>
            <a:off x="5173475" y="1295375"/>
            <a:ext cx="2494700" cy="205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99"/>
          <p:cNvSpPr txBox="1"/>
          <p:nvPr/>
        </p:nvSpPr>
        <p:spPr>
          <a:xfrm>
            <a:off x="982700" y="918675"/>
            <a:ext cx="3925500" cy="3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E9395D"/>
                </a:highlight>
                <a:latin typeface="Staatliches"/>
                <a:ea typeface="Staatliches"/>
                <a:cs typeface="Staatliches"/>
                <a:sym typeface="Staatliches"/>
              </a:rPr>
              <a:t>Studies show that crime stories make up 25% of news coverage in major outlets</a:t>
            </a:r>
            <a:endParaRPr sz="3000">
              <a:highlight>
                <a:srgbClr val="E9395D"/>
              </a:highlight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highlight>
                <a:srgbClr val="E9395D"/>
              </a:highlight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32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chemeClr val="hlink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Crime News in Newspapers</a:t>
            </a:r>
            <a:endParaRPr b="1" sz="1000"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2A2A2A"/>
                </a:solidFill>
                <a:highlight>
                  <a:srgbClr val="FFFFFF"/>
                </a:highlight>
              </a:rPr>
              <a:t>Published online: </a:t>
            </a:r>
            <a:r>
              <a:rPr lang="en" sz="900">
                <a:solidFill>
                  <a:srgbClr val="2A2A2A"/>
                </a:solidFill>
                <a:highlight>
                  <a:srgbClr val="FFFFFF"/>
                </a:highlight>
              </a:rPr>
              <a:t>26 April 2017</a:t>
            </a:r>
            <a:endParaRPr sz="900">
              <a:solidFill>
                <a:srgbClr val="2A2A2A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32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919" name="Google Shape;919;p99"/>
          <p:cNvPicPr preferRelativeResize="0"/>
          <p:nvPr/>
        </p:nvPicPr>
        <p:blipFill rotWithShape="1">
          <a:blip r:embed="rId4">
            <a:alphaModFix/>
          </a:blip>
          <a:srcRect b="0" l="22045" r="22045" t="0"/>
          <a:stretch/>
        </p:blipFill>
        <p:spPr>
          <a:xfrm>
            <a:off x="5033900" y="918675"/>
            <a:ext cx="3279601" cy="330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00"/>
          <p:cNvSpPr txBox="1"/>
          <p:nvPr>
            <p:ph type="title"/>
          </p:nvPr>
        </p:nvSpPr>
        <p:spPr>
          <a:xfrm>
            <a:off x="1048400" y="793275"/>
            <a:ext cx="3665700" cy="40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9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Представились сотрудниками ГКНБ и Нацбанка. Задержан подозреваемый в мошенничестве</a:t>
            </a:r>
            <a:endParaRPr b="1" sz="2700">
              <a:solidFill>
                <a:srgbClr val="1A1A1A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9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FFF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9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FFFF"/>
                </a:solidFill>
                <a:highlight>
                  <a:srgbClr val="38761D"/>
                </a:highlight>
                <a:latin typeface="Arial"/>
                <a:ea typeface="Arial"/>
                <a:cs typeface="Arial"/>
                <a:sym typeface="Arial"/>
              </a:rPr>
              <a:t>Kaktus</a:t>
            </a:r>
            <a:r>
              <a:rPr b="1" lang="en" sz="1400">
                <a:solidFill>
                  <a:srgbClr val="FFFF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1" sz="1400">
              <a:solidFill>
                <a:srgbClr val="FFFFF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00000"/>
              </a:solidFill>
              <a:highlight>
                <a:srgbClr val="E9395D"/>
              </a:highlight>
            </a:endParaRPr>
          </a:p>
          <a:p>
            <a:pPr indent="0" lvl="0" marL="0" rtl="0" algn="l">
              <a:lnSpc>
                <a:spcPct val="119444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925" name="Google Shape;925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1463" y="656025"/>
            <a:ext cx="2301875" cy="363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83"/>
          <p:cNvSpPr txBox="1"/>
          <p:nvPr>
            <p:ph type="title"/>
          </p:nvPr>
        </p:nvSpPr>
        <p:spPr>
          <a:xfrm rot="10799552">
            <a:off x="2270550" y="1545907"/>
            <a:ext cx="4602900" cy="20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9600">
                <a:solidFill>
                  <a:srgbClr val="FFFFFF"/>
                </a:solidFill>
                <a:highlight>
                  <a:schemeClr val="accent2"/>
                </a:highlight>
              </a:rPr>
              <a:t>But why?</a:t>
            </a:r>
            <a:endParaRPr sz="9600">
              <a:solidFill>
                <a:srgbClr val="FFFFFF"/>
              </a:solidFill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01"/>
          <p:cNvSpPr txBox="1"/>
          <p:nvPr>
            <p:ph type="title"/>
          </p:nvPr>
        </p:nvSpPr>
        <p:spPr>
          <a:xfrm>
            <a:off x="922800" y="1192325"/>
            <a:ext cx="4110000" cy="390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9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FFFF"/>
                </a:solidFill>
                <a:highlight>
                  <a:schemeClr val="accent2"/>
                </a:highlight>
                <a:latin typeface="Arial"/>
                <a:ea typeface="Arial"/>
                <a:cs typeface="Arial"/>
                <a:sym typeface="Arial"/>
              </a:rPr>
              <a:t>How news outlets use crime stories to spark conversations on societal challenges?</a:t>
            </a:r>
            <a:endParaRPr b="1" sz="1400">
              <a:solidFill>
                <a:srgbClr val="FFFFFF"/>
              </a:solidFill>
              <a:highlight>
                <a:schemeClr val="accent2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00000"/>
              </a:solidFill>
              <a:highlight>
                <a:srgbClr val="E9395D"/>
              </a:highlight>
            </a:endParaRPr>
          </a:p>
          <a:p>
            <a:pPr indent="0" lvl="0" marL="0" rtl="0" algn="l">
              <a:lnSpc>
                <a:spcPct val="119444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931" name="Google Shape;931;p101"/>
          <p:cNvPicPr preferRelativeResize="0"/>
          <p:nvPr/>
        </p:nvPicPr>
        <p:blipFill rotWithShape="1">
          <a:blip r:embed="rId3">
            <a:alphaModFix/>
          </a:blip>
          <a:srcRect b="1097" l="970" r="0" t="0"/>
          <a:stretch/>
        </p:blipFill>
        <p:spPr>
          <a:xfrm>
            <a:off x="4940863" y="1239825"/>
            <a:ext cx="3123075" cy="229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02"/>
          <p:cNvSpPr txBox="1"/>
          <p:nvPr>
            <p:ph type="title"/>
          </p:nvPr>
        </p:nvSpPr>
        <p:spPr>
          <a:xfrm>
            <a:off x="1368200" y="771100"/>
            <a:ext cx="3665700" cy="40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highlight>
                  <a:schemeClr val="accent2"/>
                </a:highlight>
              </a:rPr>
              <a:t>Crime as a Mirror of Society…</a:t>
            </a:r>
            <a:endParaRPr sz="4800">
              <a:solidFill>
                <a:srgbClr val="FFFFFF"/>
              </a:solidFill>
              <a:highlight>
                <a:schemeClr val="accent2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00000"/>
              </a:solidFill>
              <a:highlight>
                <a:srgbClr val="E9395D"/>
              </a:highlight>
            </a:endParaRPr>
          </a:p>
          <a:p>
            <a:pPr indent="0" lvl="0" marL="0" rtl="0" algn="l">
              <a:lnSpc>
                <a:spcPct val="119444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937" name="Google Shape;937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2025" y="1060350"/>
            <a:ext cx="2423275" cy="242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03"/>
          <p:cNvSpPr txBox="1"/>
          <p:nvPr>
            <p:ph type="title"/>
          </p:nvPr>
        </p:nvSpPr>
        <p:spPr>
          <a:xfrm>
            <a:off x="1048400" y="793275"/>
            <a:ext cx="3665700" cy="40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highlight>
                  <a:schemeClr val="accent2"/>
                </a:highlight>
              </a:rPr>
              <a:t>When a crime wave hits, we start talking about what went wrong in the community. It’s not just about the crime—it’s about what’s causing it.</a:t>
            </a:r>
            <a:endParaRPr b="1" sz="3000">
              <a:solidFill>
                <a:srgbClr val="FFFFFF"/>
              </a:solidFill>
              <a:highlight>
                <a:schemeClr val="accent2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Бишкек: Задержан подозреваемый в домогательстве девушки в автобусе</a:t>
            </a:r>
            <a:endParaRPr b="1" sz="10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highlight>
                <a:srgbClr val="E9395D"/>
              </a:highlight>
            </a:endParaRPr>
          </a:p>
          <a:p>
            <a:pPr indent="0" lvl="0" marL="0" rtl="0" algn="l">
              <a:lnSpc>
                <a:spcPct val="119444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943" name="Google Shape;943;p103"/>
          <p:cNvPicPr preferRelativeResize="0"/>
          <p:nvPr/>
        </p:nvPicPr>
        <p:blipFill rotWithShape="1">
          <a:blip r:embed="rId4">
            <a:alphaModFix/>
          </a:blip>
          <a:srcRect b="-3584" l="49199" r="-10515" t="0"/>
          <a:stretch/>
        </p:blipFill>
        <p:spPr>
          <a:xfrm>
            <a:off x="5335676" y="897050"/>
            <a:ext cx="3480726" cy="376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04"/>
          <p:cNvSpPr txBox="1"/>
          <p:nvPr>
            <p:ph type="title"/>
          </p:nvPr>
        </p:nvSpPr>
        <p:spPr>
          <a:xfrm>
            <a:off x="1542138" y="462350"/>
            <a:ext cx="6059700" cy="11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rgbClr val="FFFFFF"/>
                </a:solidFill>
                <a:highlight>
                  <a:srgbClr val="000000"/>
                </a:highlight>
              </a:rPr>
              <a:t>As a society, we have the power to change the narrative of future news. 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pic>
        <p:nvPicPr>
          <p:cNvPr id="949" name="Google Shape;949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438" y="1694825"/>
            <a:ext cx="2673125" cy="267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84"/>
          <p:cNvSpPr txBox="1"/>
          <p:nvPr>
            <p:ph type="title"/>
          </p:nvPr>
        </p:nvSpPr>
        <p:spPr>
          <a:xfrm>
            <a:off x="851900" y="1265100"/>
            <a:ext cx="4182000" cy="415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4800">
                <a:solidFill>
                  <a:srgbClr val="FFFFFF"/>
                </a:solidFill>
                <a:highlight>
                  <a:schemeClr val="accent2"/>
                </a:highlight>
              </a:rPr>
              <a:t>Why Emergencies Come First?</a:t>
            </a:r>
            <a:endParaRPr sz="4800">
              <a:solidFill>
                <a:srgbClr val="FFFFFF"/>
              </a:solidFill>
              <a:highlight>
                <a:schemeClr val="accent2"/>
              </a:highlight>
            </a:endParaRPr>
          </a:p>
        </p:txBody>
      </p:sp>
      <p:pic>
        <p:nvPicPr>
          <p:cNvPr id="830" name="Google Shape;830;p84"/>
          <p:cNvPicPr preferRelativeResize="0"/>
          <p:nvPr/>
        </p:nvPicPr>
        <p:blipFill rotWithShape="1">
          <a:blip r:embed="rId3">
            <a:alphaModFix/>
          </a:blip>
          <a:srcRect b="0" l="5493" r="6050" t="0"/>
          <a:stretch/>
        </p:blipFill>
        <p:spPr>
          <a:xfrm>
            <a:off x="5038800" y="831650"/>
            <a:ext cx="3178575" cy="32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8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1216" r="11216" t="0"/>
          <a:stretch/>
        </p:blipFill>
        <p:spPr>
          <a:xfrm>
            <a:off x="5217852" y="838650"/>
            <a:ext cx="2569100" cy="3312050"/>
          </a:xfrm>
          <a:prstGeom prst="rect">
            <a:avLst/>
          </a:prstGeom>
        </p:spPr>
      </p:pic>
      <p:sp>
        <p:nvSpPr>
          <p:cNvPr id="836" name="Google Shape;836;p85"/>
          <p:cNvSpPr txBox="1"/>
          <p:nvPr>
            <p:ph type="title"/>
          </p:nvPr>
        </p:nvSpPr>
        <p:spPr>
          <a:xfrm>
            <a:off x="589400" y="586925"/>
            <a:ext cx="4318800" cy="441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800">
                <a:solidFill>
                  <a:srgbClr val="FFFFFF"/>
                </a:solidFill>
                <a:highlight>
                  <a:schemeClr val="accent2"/>
                </a:highlight>
              </a:rPr>
              <a:t> Emergencies don’t just inform us—they emotionally engage us. Whether it’s the fear of danger or the empathy we feel for victims, these stories trigger strong emotions that keep us watching.</a:t>
            </a:r>
            <a:endParaRPr sz="2800">
              <a:solidFill>
                <a:srgbClr val="FFFFFF"/>
              </a:solidFill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Google Shape;841;p8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4063" r="24063" t="0"/>
          <a:stretch/>
        </p:blipFill>
        <p:spPr>
          <a:xfrm>
            <a:off x="5163137" y="683138"/>
            <a:ext cx="2929925" cy="3777225"/>
          </a:xfrm>
          <a:prstGeom prst="rect">
            <a:avLst/>
          </a:prstGeom>
        </p:spPr>
      </p:pic>
      <p:sp>
        <p:nvSpPr>
          <p:cNvPr id="842" name="Google Shape;842;p86"/>
          <p:cNvSpPr txBox="1"/>
          <p:nvPr>
            <p:ph type="title"/>
          </p:nvPr>
        </p:nvSpPr>
        <p:spPr>
          <a:xfrm>
            <a:off x="460450" y="287575"/>
            <a:ext cx="4670700" cy="44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4800">
                <a:solidFill>
                  <a:srgbClr val="FFFFFF"/>
                </a:solidFill>
                <a:highlight>
                  <a:schemeClr val="accent2"/>
                </a:highlight>
              </a:rPr>
              <a:t>what’s happening, what the damage is, and, most importantly, if we’re safe.</a:t>
            </a:r>
            <a:endParaRPr sz="4800">
              <a:solidFill>
                <a:srgbClr val="FFFFFF"/>
              </a:solidFill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8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1109" r="21103" t="0"/>
          <a:stretch/>
        </p:blipFill>
        <p:spPr>
          <a:xfrm>
            <a:off x="5403937" y="683125"/>
            <a:ext cx="2929924" cy="3777225"/>
          </a:xfrm>
          <a:prstGeom prst="rect">
            <a:avLst/>
          </a:prstGeom>
        </p:spPr>
      </p:pic>
      <p:sp>
        <p:nvSpPr>
          <p:cNvPr id="848" name="Google Shape;848;p87"/>
          <p:cNvSpPr txBox="1"/>
          <p:nvPr>
            <p:ph type="title"/>
          </p:nvPr>
        </p:nvSpPr>
        <p:spPr>
          <a:xfrm>
            <a:off x="460450" y="287575"/>
            <a:ext cx="4670700" cy="44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300">
                <a:solidFill>
                  <a:srgbClr val="FFFFFF"/>
                </a:solidFill>
                <a:highlight>
                  <a:schemeClr val="accent2"/>
                </a:highlight>
              </a:rPr>
              <a:t>Emergencies don’t just affect a few people—they affect entire communities, even nations. That’s why we, as an audience, pay attention. It’s relevant to everyone.</a:t>
            </a:r>
            <a:endParaRPr sz="3300">
              <a:solidFill>
                <a:srgbClr val="FFFFFF"/>
              </a:solidFill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8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1109" r="21103" t="0"/>
          <a:stretch/>
        </p:blipFill>
        <p:spPr>
          <a:xfrm>
            <a:off x="5403937" y="683125"/>
            <a:ext cx="2929924" cy="3777225"/>
          </a:xfrm>
          <a:prstGeom prst="rect">
            <a:avLst/>
          </a:prstGeom>
        </p:spPr>
      </p:pic>
      <p:sp>
        <p:nvSpPr>
          <p:cNvPr id="854" name="Google Shape;854;p88"/>
          <p:cNvSpPr txBox="1"/>
          <p:nvPr>
            <p:ph type="title"/>
          </p:nvPr>
        </p:nvSpPr>
        <p:spPr>
          <a:xfrm>
            <a:off x="460450" y="287575"/>
            <a:ext cx="4670700" cy="44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highlight>
                  <a:schemeClr val="accent2"/>
                </a:highlight>
              </a:rPr>
              <a:t>Urgency and Immediate Impact: </a:t>
            </a:r>
            <a:r>
              <a:rPr lang="en" sz="1800">
                <a:solidFill>
                  <a:srgbClr val="FFFFFF"/>
                </a:solidFill>
                <a:highlight>
                  <a:schemeClr val="accent2"/>
                </a:highlight>
              </a:rPr>
              <a:t>if there is potential for harm or change in people's lives.</a:t>
            </a:r>
            <a:endParaRPr sz="1800">
              <a:solidFill>
                <a:srgbClr val="FFFFFF"/>
              </a:solidFill>
              <a:highlight>
                <a:schemeClr val="accent2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highlight>
                  <a:schemeClr val="accent2"/>
                </a:highlight>
              </a:rPr>
              <a:t>Public Safety and Awareness:</a:t>
            </a:r>
            <a:r>
              <a:rPr lang="en" sz="1800">
                <a:solidFill>
                  <a:srgbClr val="FFFFFF"/>
                </a:solidFill>
                <a:highlight>
                  <a:schemeClr val="accent2"/>
                </a:highlight>
              </a:rPr>
              <a:t> disaster, a health emergency, or a political crisis, the public needs up-to-date information.</a:t>
            </a:r>
            <a:endParaRPr sz="1800">
              <a:solidFill>
                <a:srgbClr val="FFFFFF"/>
              </a:solidFill>
              <a:highlight>
                <a:schemeClr val="accent2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highlight>
                  <a:schemeClr val="accent2"/>
                </a:highlight>
              </a:rPr>
              <a:t>Human Interest:</a:t>
            </a:r>
            <a:r>
              <a:rPr lang="en" sz="1800">
                <a:solidFill>
                  <a:srgbClr val="FFFFFF"/>
                </a:solidFill>
                <a:highlight>
                  <a:schemeClr val="accent2"/>
                </a:highlight>
              </a:rPr>
              <a:t>Emergencies often involve dramatic or emotional stories that resonate with viewers.</a:t>
            </a:r>
            <a:endParaRPr sz="1800">
              <a:solidFill>
                <a:srgbClr val="FFFFFF"/>
              </a:solidFill>
              <a:highlight>
                <a:schemeClr val="accent2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highlight>
                  <a:schemeClr val="accent2"/>
                </a:highlight>
              </a:rPr>
              <a:t>Wide Relevance:</a:t>
            </a:r>
            <a:r>
              <a:rPr lang="en" sz="1800">
                <a:solidFill>
                  <a:srgbClr val="FFFFFF"/>
                </a:solidFill>
                <a:highlight>
                  <a:schemeClr val="accent2"/>
                </a:highlight>
              </a:rPr>
              <a:t> Some emergencies can affect a large number of people—like a widespread storm, a pandemic, or a major accident.</a:t>
            </a:r>
            <a:endParaRPr sz="1800">
              <a:solidFill>
                <a:srgbClr val="FFFFFF"/>
              </a:solidFill>
              <a:highlight>
                <a:schemeClr val="accent2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highlight>
                  <a:schemeClr val="accent2"/>
                </a:highlight>
              </a:rPr>
              <a:t>Continuous Updates:</a:t>
            </a:r>
            <a:r>
              <a:rPr lang="en" sz="1800">
                <a:solidFill>
                  <a:srgbClr val="FFFFFF"/>
                </a:solidFill>
                <a:highlight>
                  <a:schemeClr val="accent2"/>
                </a:highlight>
              </a:rPr>
              <a:t>news outlets provide constant updates to keep the public informed.</a:t>
            </a:r>
            <a:endParaRPr sz="1800">
              <a:solidFill>
                <a:srgbClr val="FFFFFF"/>
              </a:solidFill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89"/>
          <p:cNvSpPr txBox="1"/>
          <p:nvPr>
            <p:ph type="title"/>
          </p:nvPr>
        </p:nvSpPr>
        <p:spPr>
          <a:xfrm>
            <a:off x="1354850" y="1064425"/>
            <a:ext cx="3288900" cy="26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highlight>
                  <a:schemeClr val="accent2"/>
                </a:highlight>
              </a:rPr>
              <a:t>When you think about news, what comes to mind?</a:t>
            </a:r>
            <a:endParaRPr sz="3600">
              <a:solidFill>
                <a:srgbClr val="FFFFFF"/>
              </a:solidFill>
              <a:highlight>
                <a:schemeClr val="accent2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4800">
              <a:solidFill>
                <a:schemeClr val="accent2"/>
              </a:solidFill>
              <a:highlight>
                <a:schemeClr val="dk2"/>
              </a:highlight>
            </a:endParaRPr>
          </a:p>
        </p:txBody>
      </p:sp>
      <p:pic>
        <p:nvPicPr>
          <p:cNvPr id="860" name="Google Shape;860;p89"/>
          <p:cNvPicPr preferRelativeResize="0"/>
          <p:nvPr/>
        </p:nvPicPr>
        <p:blipFill rotWithShape="1">
          <a:blip r:embed="rId3">
            <a:alphaModFix/>
          </a:blip>
          <a:srcRect b="9796" l="8854" r="8854" t="0"/>
          <a:stretch/>
        </p:blipFill>
        <p:spPr>
          <a:xfrm>
            <a:off x="5293950" y="1162225"/>
            <a:ext cx="2528300" cy="258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90"/>
          <p:cNvSpPr txBox="1"/>
          <p:nvPr/>
        </p:nvSpPr>
        <p:spPr>
          <a:xfrm>
            <a:off x="251400" y="897975"/>
            <a:ext cx="4399800" cy="3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3000">
                <a:solidFill>
                  <a:srgbClr val="FFFFFF"/>
                </a:solidFill>
                <a:highlight>
                  <a:schemeClr val="accent2"/>
                </a:highlight>
                <a:latin typeface="Staatliches"/>
                <a:ea typeface="Staatliches"/>
                <a:cs typeface="Staatliches"/>
                <a:sym typeface="Staatliches"/>
              </a:rPr>
              <a:t>Hard News</a:t>
            </a:r>
            <a:r>
              <a:rPr lang="en" sz="3000">
                <a:solidFill>
                  <a:srgbClr val="FFFFFF"/>
                </a:solidFill>
                <a:highlight>
                  <a:schemeClr val="accent2"/>
                </a:highlight>
                <a:latin typeface="Staatliches"/>
                <a:ea typeface="Staatliches"/>
                <a:cs typeface="Staatliches"/>
                <a:sym typeface="Staatliches"/>
              </a:rPr>
              <a:t> – The serious stuff. Politicians, business, and disasters. Straightforward and breaking news.</a:t>
            </a:r>
            <a:endParaRPr b="1" sz="3000">
              <a:solidFill>
                <a:srgbClr val="FFFFFF"/>
              </a:solidFill>
              <a:highlight>
                <a:schemeClr val="accent2"/>
              </a:highlight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866" name="Google Shape;866;p90"/>
          <p:cNvPicPr preferRelativeResize="0"/>
          <p:nvPr/>
        </p:nvPicPr>
        <p:blipFill rotWithShape="1">
          <a:blip r:embed="rId3">
            <a:alphaModFix/>
          </a:blip>
          <a:srcRect b="0" l="495" r="495" t="0"/>
          <a:stretch/>
        </p:blipFill>
        <p:spPr>
          <a:xfrm>
            <a:off x="4792875" y="809150"/>
            <a:ext cx="3053950" cy="308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ssignment #1">
  <a:themeElements>
    <a:clrScheme name="Simple Light">
      <a:dk1>
        <a:srgbClr val="590D22"/>
      </a:dk1>
      <a:lt1>
        <a:srgbClr val="FFF0F3"/>
      </a:lt1>
      <a:dk2>
        <a:srgbClr val="E9395D"/>
      </a:dk2>
      <a:lt2>
        <a:srgbClr val="590D22"/>
      </a:lt2>
      <a:accent1>
        <a:srgbClr val="23869E"/>
      </a:accent1>
      <a:accent2>
        <a:srgbClr val="0D4B59"/>
      </a:accent2>
      <a:accent3>
        <a:srgbClr val="F0FBFF"/>
      </a:accent3>
      <a:accent4>
        <a:srgbClr val="A67C27"/>
      </a:accent4>
      <a:accent5>
        <a:srgbClr val="2D2107"/>
      </a:accent5>
      <a:accent6>
        <a:srgbClr val="FFFBF0"/>
      </a:accent6>
      <a:hlink>
        <a:srgbClr val="590D2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roject Retrospective">
  <a:themeElements>
    <a:clrScheme name="Simple Light">
      <a:dk1>
        <a:srgbClr val="303030"/>
      </a:dk1>
      <a:lt1>
        <a:srgbClr val="F6F6F1"/>
      </a:lt1>
      <a:dk2>
        <a:srgbClr val="E1783D"/>
      </a:dk2>
      <a:lt2>
        <a:srgbClr val="EDAD51"/>
      </a:lt2>
      <a:accent1>
        <a:srgbClr val="EAEBBA"/>
      </a:accent1>
      <a:accent2>
        <a:srgbClr val="A5B4A5"/>
      </a:accent2>
      <a:accent3>
        <a:srgbClr val="78909C"/>
      </a:accent3>
      <a:accent4>
        <a:srgbClr val="496649"/>
      </a:accent4>
      <a:accent5>
        <a:srgbClr val="303030"/>
      </a:accent5>
      <a:accent6>
        <a:srgbClr val="F6F6F1"/>
      </a:accent6>
      <a:hlink>
        <a:srgbClr val="E178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