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9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5AE17C7-B787-4E50-994D-5E804113A1E9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3/27/17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3/27/17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95D68B-21AC-438B-BECE-4F17DA129F19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FCF-2EA5-4FF5-AF14-1CA9C8854AAB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9E781C6-1634-4A56-B2BE-62150BE83935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9372AC2-3C75-4F5F-A929-48958086FE36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9CF4-4C1A-45DC-BADA-6EFF91CB9ABB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51C0-B478-4858-ABC7-96406A1C0480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867641A-9D94-4BD6-862F-F651067079BC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D74F0C02-0EF4-4745-9D82-E8D3F59464E3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87367800-479D-41B0-B3F2-2DCE95BA1381}" type="datetime4">
              <a:rPr lang="en-US" smtClean="0"/>
              <a:pPr/>
              <a:t>March 27,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hf sldNum="0" hdr="0" ftr="0" dt="0"/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Статья 1.</a:t>
            </a:r>
          </a:p>
          <a:p>
            <a:r>
              <a:rPr lang="sk-SK" dirty="0"/>
              <a:t> </a:t>
            </a:r>
          </a:p>
          <a:p>
            <a:r>
              <a:rPr lang="ru-RU" dirty="0"/>
              <a:t>1. Кыргызская Республика (Кыргызстан) является суверенным, демократическим, правовым, светским, унитарным, социальным государством.</a:t>
            </a:r>
          </a:p>
          <a:p>
            <a:r>
              <a:rPr lang="ru-RU" dirty="0"/>
              <a:t>2. Кыргызская Республика обладает полнотой государственной власти на своей территории, самостоятельно осуществляет внутреннюю и внешнюю политику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Статья 8.</a:t>
            </a:r>
          </a:p>
          <a:p>
            <a:r>
              <a:rPr lang="sk-SK" dirty="0"/>
              <a:t> </a:t>
            </a:r>
          </a:p>
          <a:p>
            <a:r>
              <a:rPr lang="ru-RU" dirty="0"/>
              <a:t>1. Территория Кыргызской Республики в пределах существующей границы целостна и неприкосновенна.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КОНСТИТУЦИЯ КЫРГЫЗСКОЙ РЕСПУБЛИКИ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83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Статья 74.</a:t>
            </a:r>
          </a:p>
          <a:p>
            <a:r>
              <a:rPr lang="sk-SK" dirty="0"/>
              <a:t> 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Жогорку</a:t>
            </a:r>
            <a:r>
              <a:rPr lang="ru-RU" dirty="0"/>
              <a:t> </a:t>
            </a:r>
            <a:r>
              <a:rPr lang="ru-RU" dirty="0" err="1"/>
              <a:t>Кенеш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4) решает вопросы об изменении государственных границ Кыргызской Республики</a:t>
            </a:r>
            <a:r>
              <a:rPr lang="ru-RU" dirty="0" smtClean="0"/>
              <a:t>;</a:t>
            </a:r>
            <a:endParaRPr lang="en-US" dirty="0" smtClean="0"/>
          </a:p>
          <a:p>
            <a:endParaRPr lang="en-US" dirty="0"/>
          </a:p>
          <a:p>
            <a:r>
              <a:rPr lang="ru-RU" dirty="0"/>
              <a:t>Статья 80.</a:t>
            </a:r>
          </a:p>
          <a:p>
            <a:r>
              <a:rPr lang="sk-SK" dirty="0"/>
              <a:t> </a:t>
            </a:r>
          </a:p>
          <a:p>
            <a:r>
              <a:rPr lang="ru-RU" dirty="0" smtClean="0"/>
              <a:t>5</a:t>
            </a:r>
            <a:r>
              <a:rPr lang="ru-RU" dirty="0"/>
              <a:t>. Конституционные законы, законы об изменении государственной границы принимаются </a:t>
            </a:r>
            <a:r>
              <a:rPr lang="ru-RU" dirty="0" err="1"/>
              <a:t>Жогорку</a:t>
            </a:r>
            <a:r>
              <a:rPr lang="ru-RU" dirty="0"/>
              <a:t> </a:t>
            </a:r>
            <a:r>
              <a:rPr lang="ru-RU" dirty="0" err="1"/>
              <a:t>Кенешем</a:t>
            </a:r>
            <a:r>
              <a:rPr lang="ru-RU" dirty="0"/>
              <a:t> не менее чем в трех чтениях большинством не менее двух третей голосов от общего числа депутатов </a:t>
            </a:r>
            <a:r>
              <a:rPr lang="ru-RU" dirty="0" err="1"/>
              <a:t>Жогорку</a:t>
            </a:r>
            <a:r>
              <a:rPr lang="ru-RU" dirty="0"/>
              <a:t> </a:t>
            </a:r>
            <a:r>
              <a:rPr lang="ru-RU" dirty="0" err="1"/>
              <a:t>Кенеша</a:t>
            </a:r>
            <a:r>
              <a:rPr lang="ru-RU" dirty="0"/>
              <a:t>.</a:t>
            </a:r>
          </a:p>
          <a:p>
            <a:endParaRPr lang="en-US" dirty="0" smtClean="0"/>
          </a:p>
          <a:p>
            <a:r>
              <a:rPr lang="ru-RU" dirty="0" smtClean="0"/>
              <a:t>6</a:t>
            </a:r>
            <a:r>
              <a:rPr lang="ru-RU" dirty="0"/>
              <a:t>. Запрещается принятие конституционного закона, закона об изменении государственной границы во время чрезвычайного и военного положения.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КОНСТИТУЦИЯ КЫРГЫЗСКОЙ РЕСПУБЛИКИ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61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b="1" dirty="0"/>
              <a:t>ЗАКОН КЫРГЫЗСКОЙ </a:t>
            </a:r>
            <a:r>
              <a:rPr lang="bg-BG" b="1" dirty="0" smtClean="0"/>
              <a:t>РЕСПУБЛИКИ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is-IS" dirty="0" smtClean="0"/>
              <a:t>от </a:t>
            </a:r>
            <a:r>
              <a:rPr lang="is-IS" dirty="0"/>
              <a:t>16 мая 2015 года № </a:t>
            </a:r>
            <a:r>
              <a:rPr lang="is-IS" dirty="0" smtClean="0"/>
              <a:t>98)</a:t>
            </a:r>
          </a:p>
          <a:p>
            <a:endParaRPr lang="is-IS" dirty="0"/>
          </a:p>
          <a:p>
            <a:r>
              <a:rPr lang="ru-RU" b="1" dirty="0"/>
              <a:t>Государственная граница Кыргызской Республики (далее - Государственная граница)</a:t>
            </a:r>
            <a:r>
              <a:rPr lang="ru-RU" dirty="0"/>
              <a:t> - линия и проходящая по этой линии вертикальная поверхность, определяющие пределы государственной территории (суши, вод, недр и воздушного пространства) Кыргызской Республики, то есть пространственный предел действия государственного суверенитета Кыргызской Республики;</a:t>
            </a:r>
          </a:p>
          <a:p>
            <a:r>
              <a:rPr lang="ru-RU" b="1" dirty="0"/>
              <a:t>государственный контроль в пункте пропуска</a:t>
            </a:r>
            <a:r>
              <a:rPr lang="ru-RU" dirty="0"/>
              <a:t> - включает в себя пограничный, таможенный, санитарно-эпидемиологический, ветеринарный, фитосанитарный контроль за оборотом наркотических средств и иные виды контроля в отношении лиц и транспортных средств, пересекающих Государственную границу, а также грузов, товаров и животных, перемещаемых через Государственную границу;</a:t>
            </a:r>
          </a:p>
          <a:p>
            <a:r>
              <a:rPr lang="ru-RU" b="1" dirty="0"/>
              <a:t>делимитация Государственной границы</a:t>
            </a:r>
            <a:r>
              <a:rPr lang="ru-RU" dirty="0"/>
              <a:t> - договорное определение Государственной границы между Кыргызской Республикой и сопредельными государствами по картам с составлением подробного описания ее прохождения;</a:t>
            </a:r>
          </a:p>
          <a:p>
            <a:r>
              <a:rPr lang="ru-RU" b="1" dirty="0"/>
              <a:t>демаркация Государственной границы</a:t>
            </a:r>
            <a:r>
              <a:rPr lang="ru-RU" dirty="0"/>
              <a:t> - точное определение и обозначение пограничными знаками линии Государственной границы на местности, осуществляемое на основе договоров (соглашений) о делимитации Государственной границы;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Государственной границе Кыргызской Республики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50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 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Tie.thmx</Template>
  <TotalTime>6</TotalTime>
  <Words>180</Words>
  <Application>Microsoft Macintosh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Black Tie</vt:lpstr>
      <vt:lpstr>КОНСТИТУЦИЯ КЫРГЫЗСКОЙ РЕСПУБЛИКИ</vt:lpstr>
      <vt:lpstr>КОНСТИТУЦИЯ КЫРГЫЗСКОЙ РЕСПУБЛИКИ</vt:lpstr>
      <vt:lpstr>О Государственной границе Кыргызской Республики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КОНСТИТУЦИЯ КЫРГЫЗСКОЙ РЕСПУБЛИКИ</dc:title>
  <dc:creator>Meghan McCormack</dc:creator>
  <cp:lastModifiedBy>Meghan McCormack</cp:lastModifiedBy>
  <cp:revision>1</cp:revision>
  <dcterms:created xsi:type="dcterms:W3CDTF">2017-03-27T09:53:33Z</dcterms:created>
  <dcterms:modified xsi:type="dcterms:W3CDTF">2017-03-27T09:59:54Z</dcterms:modified>
</cp:coreProperties>
</file>