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Oswald Medium"/>
      <p:regular r:id="rId22"/>
      <p:bold r:id="rId23"/>
    </p:embeddedFont>
    <p:embeddedFont>
      <p:font typeface="Public Sans Medium"/>
      <p:regular r:id="rId24"/>
      <p:bold r:id="rId25"/>
      <p:italic r:id="rId26"/>
      <p:boldItalic r:id="rId27"/>
    </p:embeddedFont>
    <p:embeddedFont>
      <p:font typeface="Public Sans"/>
      <p:regular r:id="rId28"/>
      <p:bold r:id="rId29"/>
      <p:italic r:id="rId30"/>
      <p:boldItalic r:id="rId31"/>
    </p:embeddedFont>
    <p:embeddedFont>
      <p:font typeface="Oswald SemiBold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OswaldMedium-regular.fntdata"/><Relationship Id="rId21" Type="http://schemas.openxmlformats.org/officeDocument/2006/relationships/slide" Target="slides/slide16.xml"/><Relationship Id="rId24" Type="http://schemas.openxmlformats.org/officeDocument/2006/relationships/font" Target="fonts/PublicSansMedium-regular.fntdata"/><Relationship Id="rId23" Type="http://schemas.openxmlformats.org/officeDocument/2006/relationships/font" Target="fonts/Oswald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ublicSansMedium-italic.fntdata"/><Relationship Id="rId25" Type="http://schemas.openxmlformats.org/officeDocument/2006/relationships/font" Target="fonts/PublicSansMedium-bold.fntdata"/><Relationship Id="rId28" Type="http://schemas.openxmlformats.org/officeDocument/2006/relationships/font" Target="fonts/PublicSans-regular.fntdata"/><Relationship Id="rId27" Type="http://schemas.openxmlformats.org/officeDocument/2006/relationships/font" Target="fonts/PublicSans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ublic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ublicSans-boldItalic.fntdata"/><Relationship Id="rId30" Type="http://schemas.openxmlformats.org/officeDocument/2006/relationships/font" Target="fonts/PublicSans-italic.fntdata"/><Relationship Id="rId11" Type="http://schemas.openxmlformats.org/officeDocument/2006/relationships/slide" Target="slides/slide6.xml"/><Relationship Id="rId33" Type="http://schemas.openxmlformats.org/officeDocument/2006/relationships/font" Target="fonts/OswaldSemiBold-bold.fntdata"/><Relationship Id="rId10" Type="http://schemas.openxmlformats.org/officeDocument/2006/relationships/slide" Target="slides/slide5.xml"/><Relationship Id="rId32" Type="http://schemas.openxmlformats.org/officeDocument/2006/relationships/font" Target="fonts/OswaldSemiBo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65038b4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265038b4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265bf625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265bf625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265bf625e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265bf625e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265bf625ef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265bf625ef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65bf625e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65bf625e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267737f27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267737f27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267737f2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267737f2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267737f27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267737f27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265bf625ef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265bf625ef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265bf625ef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265bf625ef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265bf625ef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265bf625ef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265bf625ef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265bf625ef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265038b4d4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265038b4d4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265038b4d4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265038b4d4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265038b4d4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265038b4d4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265038b4d4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265038b4d4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/>
        </p:nvSpPr>
        <p:spPr>
          <a:xfrm>
            <a:off x="228600" y="223500"/>
            <a:ext cx="8686800" cy="46965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398075" y="3653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9807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5" name="Google Shape;135;p23"/>
          <p:cNvSpPr txBox="1"/>
          <p:nvPr>
            <p:ph idx="2" type="body"/>
          </p:nvPr>
        </p:nvSpPr>
        <p:spPr>
          <a:xfrm>
            <a:off x="632842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6" name="Google Shape;13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 &amp; Content">
  <p:cSld name="CUSTOM_13"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/>
          <p:nvPr/>
        </p:nvSpPr>
        <p:spPr>
          <a:xfrm>
            <a:off x="22845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type="title"/>
          </p:nvPr>
        </p:nvSpPr>
        <p:spPr>
          <a:xfrm>
            <a:off x="571350" y="3710775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41" name="Google Shape;141;p24"/>
          <p:cNvSpPr txBox="1"/>
          <p:nvPr>
            <p:ph idx="2" type="body"/>
          </p:nvPr>
        </p:nvSpPr>
        <p:spPr>
          <a:xfrm>
            <a:off x="571350" y="620025"/>
            <a:ext cx="60606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42" name="Google Shape;142;p24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 type="tx">
  <p:cSld name="TITLE_AND_BODY"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>
            <a:off x="22845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25"/>
          <p:cNvSpPr txBox="1"/>
          <p:nvPr>
            <p:ph type="title"/>
          </p:nvPr>
        </p:nvSpPr>
        <p:spPr>
          <a:xfrm>
            <a:off x="571350" y="3710775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47" name="Google Shape;147;p25"/>
          <p:cNvSpPr txBox="1"/>
          <p:nvPr>
            <p:ph idx="2" type="body"/>
          </p:nvPr>
        </p:nvSpPr>
        <p:spPr>
          <a:xfrm>
            <a:off x="396725" y="620025"/>
            <a:ext cx="55821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48" name="Google Shape;148;p25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nded Audience" type="twoColTx">
  <p:cSld name="TITLE_AND_TWO_COLUMNS"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/>
          <p:nvPr/>
        </p:nvSpPr>
        <p:spPr>
          <a:xfrm>
            <a:off x="22860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51" name="Google Shape;151;p26"/>
          <p:cNvSpPr txBox="1"/>
          <p:nvPr>
            <p:ph type="title"/>
          </p:nvPr>
        </p:nvSpPr>
        <p:spPr>
          <a:xfrm>
            <a:off x="396875" y="3950225"/>
            <a:ext cx="72279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228600" y="4707300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26"/>
          <p:cNvSpPr/>
          <p:nvPr>
            <p:ph idx="2" type="pic"/>
          </p:nvPr>
        </p:nvSpPr>
        <p:spPr>
          <a:xfrm>
            <a:off x="396875" y="644975"/>
            <a:ext cx="2685600" cy="213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4" name="Google Shape;154;p26"/>
          <p:cNvSpPr/>
          <p:nvPr>
            <p:ph idx="3" type="pic"/>
          </p:nvPr>
        </p:nvSpPr>
        <p:spPr>
          <a:xfrm>
            <a:off x="3243990" y="644975"/>
            <a:ext cx="2685600" cy="213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5" name="Google Shape;155;p26"/>
          <p:cNvSpPr/>
          <p:nvPr>
            <p:ph idx="4" type="pic"/>
          </p:nvPr>
        </p:nvSpPr>
        <p:spPr>
          <a:xfrm>
            <a:off x="6091104" y="644975"/>
            <a:ext cx="2685600" cy="213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6" name="Google Shape;156;p26"/>
          <p:cNvSpPr txBox="1"/>
          <p:nvPr>
            <p:ph idx="5" type="title"/>
          </p:nvPr>
        </p:nvSpPr>
        <p:spPr>
          <a:xfrm>
            <a:off x="770225" y="2837950"/>
            <a:ext cx="19389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6"/>
          <p:cNvSpPr txBox="1"/>
          <p:nvPr>
            <p:ph idx="6" type="title"/>
          </p:nvPr>
        </p:nvSpPr>
        <p:spPr>
          <a:xfrm>
            <a:off x="3602700" y="2837950"/>
            <a:ext cx="19389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idx="7" type="title"/>
          </p:nvPr>
        </p:nvSpPr>
        <p:spPr>
          <a:xfrm>
            <a:off x="6464454" y="2837950"/>
            <a:ext cx="19389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6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color 1" type="titleOnly">
  <p:cSld name="TITLE_ONLY"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/>
          <p:nvPr/>
        </p:nvSpPr>
        <p:spPr>
          <a:xfrm>
            <a:off x="228600" y="223500"/>
            <a:ext cx="86871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2" name="Google Shape;162;p27"/>
          <p:cNvSpPr/>
          <p:nvPr/>
        </p:nvSpPr>
        <p:spPr>
          <a:xfrm>
            <a:off x="228600" y="223500"/>
            <a:ext cx="78003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3" name="Google Shape;163;p27"/>
          <p:cNvSpPr/>
          <p:nvPr/>
        </p:nvSpPr>
        <p:spPr>
          <a:xfrm>
            <a:off x="228600" y="223500"/>
            <a:ext cx="68427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4" name="Google Shape;164;p27"/>
          <p:cNvSpPr txBox="1"/>
          <p:nvPr>
            <p:ph type="title"/>
          </p:nvPr>
        </p:nvSpPr>
        <p:spPr>
          <a:xfrm>
            <a:off x="374200" y="19208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/>
        </p:txBody>
      </p:sp>
      <p:sp>
        <p:nvSpPr>
          <p:cNvPr id="166" name="Google Shape;166;p27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27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color 2">
  <p:cSld name="CUSTOM_11">
    <p:bg>
      <p:bgPr>
        <a:solidFill>
          <a:schemeClr val="dk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/>
          <p:nvPr/>
        </p:nvSpPr>
        <p:spPr>
          <a:xfrm>
            <a:off x="228600" y="223500"/>
            <a:ext cx="86871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228600" y="223500"/>
            <a:ext cx="78003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228600" y="223500"/>
            <a:ext cx="68427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2" name="Google Shape;172;p28"/>
          <p:cNvSpPr txBox="1"/>
          <p:nvPr>
            <p:ph type="title"/>
          </p:nvPr>
        </p:nvSpPr>
        <p:spPr>
          <a:xfrm>
            <a:off x="374200" y="19208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28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color 3">
  <p:cSld name="CUSTOM_12">
    <p:bg>
      <p:bgPr>
        <a:solidFill>
          <a:schemeClr val="dk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/>
          <p:nvPr/>
        </p:nvSpPr>
        <p:spPr>
          <a:xfrm>
            <a:off x="228600" y="223500"/>
            <a:ext cx="86871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28600" y="223500"/>
            <a:ext cx="78003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228600" y="223500"/>
            <a:ext cx="6842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80" name="Google Shape;180;p29"/>
          <p:cNvSpPr txBox="1"/>
          <p:nvPr>
            <p:ph type="title"/>
          </p:nvPr>
        </p:nvSpPr>
        <p:spPr>
          <a:xfrm>
            <a:off x="374200" y="19208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/>
        </p:txBody>
      </p:sp>
      <p:sp>
        <p:nvSpPr>
          <p:cNvPr id="182" name="Google Shape;182;p29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9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ny Overview">
  <p:cSld name="ONE_COLUMN_TEXT">
    <p:bg>
      <p:bgPr>
        <a:solidFill>
          <a:schemeClr val="dk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/>
          <p:nvPr/>
        </p:nvSpPr>
        <p:spPr>
          <a:xfrm>
            <a:off x="3899425" y="223500"/>
            <a:ext cx="50160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87" name="Google Shape;187;p30"/>
          <p:cNvSpPr/>
          <p:nvPr>
            <p:ph idx="2" type="pic"/>
          </p:nvPr>
        </p:nvSpPr>
        <p:spPr>
          <a:xfrm>
            <a:off x="228600" y="223500"/>
            <a:ext cx="3547800" cy="3302100"/>
          </a:xfrm>
          <a:prstGeom prst="roundRect">
            <a:avLst>
              <a:gd fmla="val 9186" name="adj"/>
            </a:avLst>
          </a:prstGeom>
          <a:noFill/>
          <a:ln>
            <a:noFill/>
          </a:ln>
        </p:spPr>
      </p:sp>
      <p:sp>
        <p:nvSpPr>
          <p:cNvPr id="188" name="Google Shape;188;p30"/>
          <p:cNvSpPr txBox="1"/>
          <p:nvPr>
            <p:ph idx="1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p30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" name="Google Shape;190;p30"/>
          <p:cNvSpPr txBox="1"/>
          <p:nvPr>
            <p:ph type="title"/>
          </p:nvPr>
        </p:nvSpPr>
        <p:spPr>
          <a:xfrm>
            <a:off x="4024125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4" type="body"/>
          </p:nvPr>
        </p:nvSpPr>
        <p:spPr>
          <a:xfrm>
            <a:off x="4024125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5" type="title"/>
          </p:nvPr>
        </p:nvSpPr>
        <p:spPr>
          <a:xfrm>
            <a:off x="6588700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6" type="body"/>
          </p:nvPr>
        </p:nvSpPr>
        <p:spPr>
          <a:xfrm>
            <a:off x="6588700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4" name="Google Shape;194;p30"/>
          <p:cNvSpPr txBox="1"/>
          <p:nvPr>
            <p:ph idx="7" type="title"/>
          </p:nvPr>
        </p:nvSpPr>
        <p:spPr>
          <a:xfrm>
            <a:off x="4024138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0"/>
          <p:cNvSpPr txBox="1"/>
          <p:nvPr>
            <p:ph idx="8" type="body"/>
          </p:nvPr>
        </p:nvSpPr>
        <p:spPr>
          <a:xfrm>
            <a:off x="4024138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6" name="Google Shape;196;p30"/>
          <p:cNvSpPr txBox="1"/>
          <p:nvPr>
            <p:ph idx="9" type="title"/>
          </p:nvPr>
        </p:nvSpPr>
        <p:spPr>
          <a:xfrm>
            <a:off x="6588713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0"/>
          <p:cNvSpPr txBox="1"/>
          <p:nvPr>
            <p:ph idx="13" type="body"/>
          </p:nvPr>
        </p:nvSpPr>
        <p:spPr>
          <a:xfrm>
            <a:off x="6588713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8" name="Google Shape;198;p30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&amp; Outcomes">
  <p:cSld name="MAIN_POINT">
    <p:bg>
      <p:bgPr>
        <a:solidFill>
          <a:schemeClr val="dk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31"/>
          <p:cNvSpPr txBox="1"/>
          <p:nvPr>
            <p:ph idx="2" type="subTitle"/>
          </p:nvPr>
        </p:nvSpPr>
        <p:spPr>
          <a:xfrm>
            <a:off x="538050" y="396875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1"/>
          <p:cNvSpPr txBox="1"/>
          <p:nvPr>
            <p:ph idx="3" type="body"/>
          </p:nvPr>
        </p:nvSpPr>
        <p:spPr>
          <a:xfrm>
            <a:off x="538050" y="693751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04" name="Google Shape;204;p31"/>
          <p:cNvSpPr txBox="1"/>
          <p:nvPr>
            <p:ph type="title"/>
          </p:nvPr>
        </p:nvSpPr>
        <p:spPr>
          <a:xfrm>
            <a:off x="393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5" name="Google Shape;205;p31"/>
          <p:cNvSpPr txBox="1"/>
          <p:nvPr>
            <p:ph idx="4" type="subTitle"/>
          </p:nvPr>
        </p:nvSpPr>
        <p:spPr>
          <a:xfrm>
            <a:off x="538050" y="1224478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1"/>
          <p:cNvSpPr txBox="1"/>
          <p:nvPr>
            <p:ph idx="5" type="body"/>
          </p:nvPr>
        </p:nvSpPr>
        <p:spPr>
          <a:xfrm>
            <a:off x="538050" y="1521355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07" name="Google Shape;207;p31"/>
          <p:cNvSpPr txBox="1"/>
          <p:nvPr>
            <p:ph idx="6" type="subTitle"/>
          </p:nvPr>
        </p:nvSpPr>
        <p:spPr>
          <a:xfrm>
            <a:off x="538050" y="2130802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1"/>
          <p:cNvSpPr txBox="1"/>
          <p:nvPr>
            <p:ph idx="7" type="body"/>
          </p:nvPr>
        </p:nvSpPr>
        <p:spPr>
          <a:xfrm>
            <a:off x="538050" y="2427671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09" name="Google Shape;209;p31"/>
          <p:cNvSpPr txBox="1"/>
          <p:nvPr>
            <p:ph idx="8" type="subTitle"/>
          </p:nvPr>
        </p:nvSpPr>
        <p:spPr>
          <a:xfrm>
            <a:off x="538050" y="3037130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1"/>
          <p:cNvSpPr txBox="1"/>
          <p:nvPr>
            <p:ph idx="9" type="body"/>
          </p:nvPr>
        </p:nvSpPr>
        <p:spPr>
          <a:xfrm>
            <a:off x="538050" y="3334000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1" name="Google Shape;211;p31"/>
          <p:cNvSpPr/>
          <p:nvPr/>
        </p:nvSpPr>
        <p:spPr>
          <a:xfrm>
            <a:off x="4633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2" name="Google Shape;212;p31"/>
          <p:cNvSpPr txBox="1"/>
          <p:nvPr>
            <p:ph idx="13" type="body"/>
          </p:nvPr>
        </p:nvSpPr>
        <p:spPr>
          <a:xfrm>
            <a:off x="4982950" y="693751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3" name="Google Shape;213;p31"/>
          <p:cNvSpPr txBox="1"/>
          <p:nvPr>
            <p:ph idx="14" type="title"/>
          </p:nvPr>
        </p:nvSpPr>
        <p:spPr>
          <a:xfrm>
            <a:off x="4798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4" name="Google Shape;214;p31"/>
          <p:cNvSpPr txBox="1"/>
          <p:nvPr>
            <p:ph idx="15" type="subTitle"/>
          </p:nvPr>
        </p:nvSpPr>
        <p:spPr>
          <a:xfrm>
            <a:off x="4982950" y="1224478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1"/>
          <p:cNvSpPr txBox="1"/>
          <p:nvPr>
            <p:ph idx="16" type="body"/>
          </p:nvPr>
        </p:nvSpPr>
        <p:spPr>
          <a:xfrm>
            <a:off x="4982950" y="1521354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6" name="Google Shape;216;p31"/>
          <p:cNvSpPr txBox="1"/>
          <p:nvPr>
            <p:ph idx="17" type="subTitle"/>
          </p:nvPr>
        </p:nvSpPr>
        <p:spPr>
          <a:xfrm>
            <a:off x="4982950" y="2130801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1"/>
          <p:cNvSpPr txBox="1"/>
          <p:nvPr>
            <p:ph idx="18" type="body"/>
          </p:nvPr>
        </p:nvSpPr>
        <p:spPr>
          <a:xfrm>
            <a:off x="4982950" y="2427670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31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9" name="Google Shape;219;p31"/>
          <p:cNvSpPr txBox="1"/>
          <p:nvPr>
            <p:ph idx="19" type="subTitle"/>
          </p:nvPr>
        </p:nvSpPr>
        <p:spPr>
          <a:xfrm>
            <a:off x="4982950" y="3037129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1"/>
          <p:cNvSpPr txBox="1"/>
          <p:nvPr>
            <p:ph idx="20" type="body"/>
          </p:nvPr>
        </p:nvSpPr>
        <p:spPr>
          <a:xfrm>
            <a:off x="4982950" y="3333998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21" name="Google Shape;221;p31"/>
          <p:cNvSpPr txBox="1"/>
          <p:nvPr>
            <p:ph idx="21" type="subTitle"/>
          </p:nvPr>
        </p:nvSpPr>
        <p:spPr>
          <a:xfrm>
            <a:off x="4982950" y="396875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w We Work">
  <p:cSld name="SECTION_TITLE_AND_DESCRIPTION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/>
          <p:nvPr/>
        </p:nvSpPr>
        <p:spPr>
          <a:xfrm>
            <a:off x="226275" y="223500"/>
            <a:ext cx="2816100" cy="1171500"/>
          </a:xfrm>
          <a:prstGeom prst="roundRect">
            <a:avLst>
              <a:gd fmla="val 2489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4" name="Google Shape;224;p32"/>
          <p:cNvSpPr/>
          <p:nvPr/>
        </p:nvSpPr>
        <p:spPr>
          <a:xfrm>
            <a:off x="3165850" y="223500"/>
            <a:ext cx="2813700" cy="3706800"/>
          </a:xfrm>
          <a:prstGeom prst="roundRect">
            <a:avLst>
              <a:gd fmla="val 1413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5" name="Google Shape;225;p32"/>
          <p:cNvSpPr/>
          <p:nvPr>
            <p:ph idx="2" type="pic"/>
          </p:nvPr>
        </p:nvSpPr>
        <p:spPr>
          <a:xfrm>
            <a:off x="228675" y="1535050"/>
            <a:ext cx="2813700" cy="239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26" name="Google Shape;226;p32"/>
          <p:cNvSpPr/>
          <p:nvPr/>
        </p:nvSpPr>
        <p:spPr>
          <a:xfrm>
            <a:off x="6103025" y="2763825"/>
            <a:ext cx="2816100" cy="1171500"/>
          </a:xfrm>
          <a:prstGeom prst="roundRect">
            <a:avLst>
              <a:gd fmla="val 2489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7" name="Google Shape;227;p32"/>
          <p:cNvSpPr/>
          <p:nvPr>
            <p:ph idx="3" type="pic"/>
          </p:nvPr>
        </p:nvSpPr>
        <p:spPr>
          <a:xfrm>
            <a:off x="6105350" y="223500"/>
            <a:ext cx="2813700" cy="239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28" name="Google Shape;228;p32"/>
          <p:cNvSpPr txBox="1"/>
          <p:nvPr>
            <p:ph idx="1" type="subTitle"/>
          </p:nvPr>
        </p:nvSpPr>
        <p:spPr>
          <a:xfrm>
            <a:off x="210100" y="4062125"/>
            <a:ext cx="48606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9" name="Google Shape;229;p32"/>
          <p:cNvSpPr txBox="1"/>
          <p:nvPr>
            <p:ph idx="4" type="subTitle"/>
          </p:nvPr>
        </p:nvSpPr>
        <p:spPr>
          <a:xfrm>
            <a:off x="415725" y="291000"/>
            <a:ext cx="2437200" cy="103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2"/>
          <p:cNvSpPr txBox="1"/>
          <p:nvPr>
            <p:ph idx="5" type="subTitle"/>
          </p:nvPr>
        </p:nvSpPr>
        <p:spPr>
          <a:xfrm>
            <a:off x="6292475" y="2831325"/>
            <a:ext cx="2437200" cy="103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2"/>
          <p:cNvSpPr txBox="1"/>
          <p:nvPr>
            <p:ph type="title"/>
          </p:nvPr>
        </p:nvSpPr>
        <p:spPr>
          <a:xfrm>
            <a:off x="3357469" y="375900"/>
            <a:ext cx="2492700" cy="10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2" name="Google Shape;232;p32"/>
          <p:cNvSpPr txBox="1"/>
          <p:nvPr>
            <p:ph idx="6" type="body"/>
          </p:nvPr>
        </p:nvSpPr>
        <p:spPr>
          <a:xfrm>
            <a:off x="3321050" y="1395000"/>
            <a:ext cx="2384400" cy="23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3" name="Google Shape;233;p32"/>
          <p:cNvSpPr txBox="1"/>
          <p:nvPr>
            <p:ph idx="7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4" name="Google Shape;234;p32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CAPTION_ONLY">
    <p:bg>
      <p:bgPr>
        <a:solidFill>
          <a:schemeClr val="dk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idx="1" type="subTitle"/>
          </p:nvPr>
        </p:nvSpPr>
        <p:spPr>
          <a:xfrm>
            <a:off x="228600" y="3858425"/>
            <a:ext cx="2202600" cy="84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7" name="Google Shape;237;p33"/>
          <p:cNvSpPr/>
          <p:nvPr>
            <p:ph idx="2" type="pic"/>
          </p:nvPr>
        </p:nvSpPr>
        <p:spPr>
          <a:xfrm>
            <a:off x="3351555" y="17747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38" name="Google Shape;238;p33"/>
          <p:cNvSpPr/>
          <p:nvPr>
            <p:ph idx="3" type="pic"/>
          </p:nvPr>
        </p:nvSpPr>
        <p:spPr>
          <a:xfrm>
            <a:off x="4641661" y="17747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39" name="Google Shape;239;p33"/>
          <p:cNvSpPr/>
          <p:nvPr>
            <p:ph idx="4" type="pic"/>
          </p:nvPr>
        </p:nvSpPr>
        <p:spPr>
          <a:xfrm>
            <a:off x="2061450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40" name="Google Shape;240;p33"/>
          <p:cNvSpPr/>
          <p:nvPr>
            <p:ph idx="5" type="pic"/>
          </p:nvPr>
        </p:nvSpPr>
        <p:spPr>
          <a:xfrm>
            <a:off x="3351555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41" name="Google Shape;241;p33"/>
          <p:cNvSpPr/>
          <p:nvPr>
            <p:ph idx="6" type="pic"/>
          </p:nvPr>
        </p:nvSpPr>
        <p:spPr>
          <a:xfrm>
            <a:off x="4641661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42" name="Google Shape;242;p33"/>
          <p:cNvSpPr/>
          <p:nvPr>
            <p:ph idx="7" type="pic"/>
          </p:nvPr>
        </p:nvSpPr>
        <p:spPr>
          <a:xfrm>
            <a:off x="5931766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43" name="Google Shape;243;p33"/>
          <p:cNvSpPr txBox="1"/>
          <p:nvPr>
            <p:ph idx="8" type="body"/>
          </p:nvPr>
        </p:nvSpPr>
        <p:spPr>
          <a:xfrm>
            <a:off x="3351550" y="1328275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4" name="Google Shape;244;p33"/>
          <p:cNvSpPr txBox="1"/>
          <p:nvPr>
            <p:ph idx="9" type="body"/>
          </p:nvPr>
        </p:nvSpPr>
        <p:spPr>
          <a:xfrm>
            <a:off x="4641650" y="1328275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5" name="Google Shape;245;p33"/>
          <p:cNvSpPr txBox="1"/>
          <p:nvPr>
            <p:ph idx="13" type="body"/>
          </p:nvPr>
        </p:nvSpPr>
        <p:spPr>
          <a:xfrm>
            <a:off x="2061425" y="297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6" name="Google Shape;246;p33"/>
          <p:cNvSpPr txBox="1"/>
          <p:nvPr>
            <p:ph idx="14" type="body"/>
          </p:nvPr>
        </p:nvSpPr>
        <p:spPr>
          <a:xfrm>
            <a:off x="3351525" y="297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33"/>
          <p:cNvSpPr txBox="1"/>
          <p:nvPr>
            <p:ph idx="15" type="body"/>
          </p:nvPr>
        </p:nvSpPr>
        <p:spPr>
          <a:xfrm>
            <a:off x="4641650" y="296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8" name="Google Shape;248;p33"/>
          <p:cNvSpPr txBox="1"/>
          <p:nvPr>
            <p:ph idx="16" type="body"/>
          </p:nvPr>
        </p:nvSpPr>
        <p:spPr>
          <a:xfrm>
            <a:off x="5931775" y="296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9" name="Google Shape;249;p33"/>
          <p:cNvSpPr/>
          <p:nvPr>
            <p:ph idx="17" type="pic"/>
          </p:nvPr>
        </p:nvSpPr>
        <p:spPr>
          <a:xfrm>
            <a:off x="2706505" y="346891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50" name="Google Shape;250;p33"/>
          <p:cNvSpPr/>
          <p:nvPr>
            <p:ph idx="18" type="pic"/>
          </p:nvPr>
        </p:nvSpPr>
        <p:spPr>
          <a:xfrm>
            <a:off x="3996611" y="346891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51" name="Google Shape;251;p33"/>
          <p:cNvSpPr/>
          <p:nvPr>
            <p:ph idx="19" type="pic"/>
          </p:nvPr>
        </p:nvSpPr>
        <p:spPr>
          <a:xfrm>
            <a:off x="5286716" y="346891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52" name="Google Shape;252;p33"/>
          <p:cNvSpPr txBox="1"/>
          <p:nvPr>
            <p:ph idx="20" type="body"/>
          </p:nvPr>
        </p:nvSpPr>
        <p:spPr>
          <a:xfrm>
            <a:off x="2706475" y="4629713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3" name="Google Shape;253;p33"/>
          <p:cNvSpPr txBox="1"/>
          <p:nvPr>
            <p:ph idx="21" type="body"/>
          </p:nvPr>
        </p:nvSpPr>
        <p:spPr>
          <a:xfrm>
            <a:off x="3996600" y="4619713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4" name="Google Shape;254;p33"/>
          <p:cNvSpPr txBox="1"/>
          <p:nvPr>
            <p:ph idx="22" type="body"/>
          </p:nvPr>
        </p:nvSpPr>
        <p:spPr>
          <a:xfrm>
            <a:off x="5286725" y="4619713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5" name="Google Shape;255;p33"/>
          <p:cNvSpPr txBox="1"/>
          <p:nvPr>
            <p:ph idx="2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6" name="Google Shape;256;p33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le Overview">
  <p:cSld name="BIG_NUMBER">
    <p:bg>
      <p:bgPr>
        <a:solidFill>
          <a:schemeClr val="dk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/>
          <p:nvPr/>
        </p:nvSpPr>
        <p:spPr>
          <a:xfrm>
            <a:off x="2286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9" name="Google Shape;259;p3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0" name="Google Shape;260;p34"/>
          <p:cNvSpPr txBox="1"/>
          <p:nvPr>
            <p:ph idx="2" type="body"/>
          </p:nvPr>
        </p:nvSpPr>
        <p:spPr>
          <a:xfrm>
            <a:off x="5373925" y="3376450"/>
            <a:ext cx="3541500" cy="10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34"/>
          <p:cNvSpPr txBox="1"/>
          <p:nvPr>
            <p:ph idx="3" type="body"/>
          </p:nvPr>
        </p:nvSpPr>
        <p:spPr>
          <a:xfrm>
            <a:off x="2801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2" name="Google Shape;262;p34"/>
          <p:cNvSpPr/>
          <p:nvPr/>
        </p:nvSpPr>
        <p:spPr>
          <a:xfrm>
            <a:off x="24311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63" name="Google Shape;263;p34"/>
          <p:cNvSpPr txBox="1"/>
          <p:nvPr>
            <p:ph idx="4" type="body"/>
          </p:nvPr>
        </p:nvSpPr>
        <p:spPr>
          <a:xfrm>
            <a:off x="24826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4" name="Google Shape;264;p34"/>
          <p:cNvSpPr/>
          <p:nvPr/>
        </p:nvSpPr>
        <p:spPr>
          <a:xfrm>
            <a:off x="46336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65" name="Google Shape;265;p34"/>
          <p:cNvSpPr txBox="1"/>
          <p:nvPr>
            <p:ph idx="5" type="body"/>
          </p:nvPr>
        </p:nvSpPr>
        <p:spPr>
          <a:xfrm>
            <a:off x="46851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6" name="Google Shape;266;p34"/>
          <p:cNvSpPr/>
          <p:nvPr/>
        </p:nvSpPr>
        <p:spPr>
          <a:xfrm>
            <a:off x="68361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67" name="Google Shape;267;p34"/>
          <p:cNvSpPr txBox="1"/>
          <p:nvPr>
            <p:ph idx="6" type="body"/>
          </p:nvPr>
        </p:nvSpPr>
        <p:spPr>
          <a:xfrm>
            <a:off x="68876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8" name="Google Shape;268;p34"/>
          <p:cNvSpPr txBox="1"/>
          <p:nvPr>
            <p:ph idx="7" type="subTitle"/>
          </p:nvPr>
        </p:nvSpPr>
        <p:spPr>
          <a:xfrm>
            <a:off x="2801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4"/>
          <p:cNvSpPr txBox="1"/>
          <p:nvPr>
            <p:ph idx="8" type="subTitle"/>
          </p:nvPr>
        </p:nvSpPr>
        <p:spPr>
          <a:xfrm>
            <a:off x="24826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34"/>
          <p:cNvSpPr txBox="1"/>
          <p:nvPr>
            <p:ph idx="9" type="subTitle"/>
          </p:nvPr>
        </p:nvSpPr>
        <p:spPr>
          <a:xfrm>
            <a:off x="46851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4"/>
          <p:cNvSpPr txBox="1"/>
          <p:nvPr>
            <p:ph idx="13" type="subTitle"/>
          </p:nvPr>
        </p:nvSpPr>
        <p:spPr>
          <a:xfrm>
            <a:off x="68876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4"/>
          <p:cNvSpPr txBox="1"/>
          <p:nvPr>
            <p:ph idx="14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3" name="Google Shape;273;p34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Rules" type="blank">
  <p:cSld name="BLANK">
    <p:bg>
      <p:bgPr>
        <a:solidFill>
          <a:schemeClr val="dk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idx="1" type="body"/>
          </p:nvPr>
        </p:nvSpPr>
        <p:spPr>
          <a:xfrm>
            <a:off x="228600" y="223500"/>
            <a:ext cx="4280700" cy="14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6" name="Google Shape;276;p35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7" name="Google Shape;277;p35"/>
          <p:cNvSpPr txBox="1"/>
          <p:nvPr>
            <p:ph idx="3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8" name="Google Shape;278;p35"/>
          <p:cNvSpPr/>
          <p:nvPr/>
        </p:nvSpPr>
        <p:spPr>
          <a:xfrm>
            <a:off x="4633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79" name="Google Shape;279;p35"/>
          <p:cNvSpPr txBox="1"/>
          <p:nvPr>
            <p:ph idx="4" type="subTitle"/>
          </p:nvPr>
        </p:nvSpPr>
        <p:spPr>
          <a:xfrm>
            <a:off x="4849425" y="1251515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5"/>
          <p:cNvSpPr txBox="1"/>
          <p:nvPr>
            <p:ph idx="5" type="body"/>
          </p:nvPr>
        </p:nvSpPr>
        <p:spPr>
          <a:xfrm>
            <a:off x="4849488" y="1548391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81" name="Google Shape;281;p35"/>
          <p:cNvSpPr txBox="1"/>
          <p:nvPr>
            <p:ph idx="6" type="subTitle"/>
          </p:nvPr>
        </p:nvSpPr>
        <p:spPr>
          <a:xfrm>
            <a:off x="4849425" y="2052387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5"/>
          <p:cNvSpPr txBox="1"/>
          <p:nvPr>
            <p:ph idx="7" type="body"/>
          </p:nvPr>
        </p:nvSpPr>
        <p:spPr>
          <a:xfrm>
            <a:off x="4849488" y="2349257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83" name="Google Shape;283;p35"/>
          <p:cNvSpPr txBox="1"/>
          <p:nvPr>
            <p:ph idx="8" type="subTitle"/>
          </p:nvPr>
        </p:nvSpPr>
        <p:spPr>
          <a:xfrm>
            <a:off x="4849425" y="2859065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5"/>
          <p:cNvSpPr txBox="1"/>
          <p:nvPr>
            <p:ph idx="9" type="body"/>
          </p:nvPr>
        </p:nvSpPr>
        <p:spPr>
          <a:xfrm>
            <a:off x="4849488" y="3155934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85" name="Google Shape;285;p35"/>
          <p:cNvSpPr txBox="1"/>
          <p:nvPr>
            <p:ph idx="13" type="subTitle"/>
          </p:nvPr>
        </p:nvSpPr>
        <p:spPr>
          <a:xfrm>
            <a:off x="4849425" y="3747093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5"/>
          <p:cNvSpPr txBox="1"/>
          <p:nvPr>
            <p:ph idx="14" type="body"/>
          </p:nvPr>
        </p:nvSpPr>
        <p:spPr>
          <a:xfrm>
            <a:off x="4849488" y="4043962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87" name="Google Shape;287;p35"/>
          <p:cNvSpPr txBox="1"/>
          <p:nvPr>
            <p:ph idx="15" type="subTitle"/>
          </p:nvPr>
        </p:nvSpPr>
        <p:spPr>
          <a:xfrm>
            <a:off x="4849425" y="450638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5"/>
          <p:cNvSpPr txBox="1"/>
          <p:nvPr>
            <p:ph idx="16" type="body"/>
          </p:nvPr>
        </p:nvSpPr>
        <p:spPr>
          <a:xfrm>
            <a:off x="4849488" y="747514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89" name="Google Shape;289;p35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">
    <p:bg>
      <p:bgPr>
        <a:solidFill>
          <a:schemeClr val="dk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>
            <p:ph type="title"/>
          </p:nvPr>
        </p:nvSpPr>
        <p:spPr>
          <a:xfrm>
            <a:off x="962775" y="223500"/>
            <a:ext cx="7952700" cy="20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b="1" sz="96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2" name="Google Shape;292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ols &amp; Meetings">
  <p:cSld name="CUSTOM_2">
    <p:bg>
      <p:bgPr>
        <a:solidFill>
          <a:schemeClr val="dk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95" name="Google Shape;295;p3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6" name="Google Shape;296;p37"/>
          <p:cNvSpPr txBox="1"/>
          <p:nvPr>
            <p:ph type="title"/>
          </p:nvPr>
        </p:nvSpPr>
        <p:spPr>
          <a:xfrm>
            <a:off x="393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97" name="Google Shape;297;p37"/>
          <p:cNvSpPr txBox="1"/>
          <p:nvPr>
            <p:ph idx="2" type="body"/>
          </p:nvPr>
        </p:nvSpPr>
        <p:spPr>
          <a:xfrm>
            <a:off x="517200" y="396875"/>
            <a:ext cx="3703500" cy="33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8" name="Google Shape;298;p37"/>
          <p:cNvSpPr/>
          <p:nvPr/>
        </p:nvSpPr>
        <p:spPr>
          <a:xfrm>
            <a:off x="4633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99" name="Google Shape;299;p37"/>
          <p:cNvSpPr txBox="1"/>
          <p:nvPr>
            <p:ph idx="3" type="title"/>
          </p:nvPr>
        </p:nvSpPr>
        <p:spPr>
          <a:xfrm>
            <a:off x="4798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0" name="Google Shape;300;p37"/>
          <p:cNvSpPr txBox="1"/>
          <p:nvPr>
            <p:ph idx="4" type="body"/>
          </p:nvPr>
        </p:nvSpPr>
        <p:spPr>
          <a:xfrm>
            <a:off x="4922200" y="396875"/>
            <a:ext cx="3703500" cy="33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1" name="Google Shape;301;p37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ps for success">
  <p:cSld name="CUSTOM_3">
    <p:bg>
      <p:bgPr>
        <a:solidFill>
          <a:schemeClr val="dk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/>
          <p:nvPr/>
        </p:nvSpPr>
        <p:spPr>
          <a:xfrm>
            <a:off x="3899425" y="223500"/>
            <a:ext cx="5016000" cy="4483800"/>
          </a:xfrm>
          <a:prstGeom prst="roundRect">
            <a:avLst>
              <a:gd fmla="val 716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04" name="Google Shape;304;p38"/>
          <p:cNvSpPr/>
          <p:nvPr>
            <p:ph idx="2" type="pic"/>
          </p:nvPr>
        </p:nvSpPr>
        <p:spPr>
          <a:xfrm>
            <a:off x="228600" y="223500"/>
            <a:ext cx="3547800" cy="3302100"/>
          </a:xfrm>
          <a:prstGeom prst="roundRect">
            <a:avLst>
              <a:gd fmla="val 9186" name="adj"/>
            </a:avLst>
          </a:prstGeom>
          <a:noFill/>
          <a:ln>
            <a:noFill/>
          </a:ln>
        </p:spPr>
      </p:sp>
      <p:sp>
        <p:nvSpPr>
          <p:cNvPr id="305" name="Google Shape;305;p38"/>
          <p:cNvSpPr txBox="1"/>
          <p:nvPr>
            <p:ph idx="1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6" name="Google Shape;306;p38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7" name="Google Shape;307;p38"/>
          <p:cNvSpPr txBox="1"/>
          <p:nvPr>
            <p:ph type="title"/>
          </p:nvPr>
        </p:nvSpPr>
        <p:spPr>
          <a:xfrm>
            <a:off x="4024125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38"/>
          <p:cNvSpPr txBox="1"/>
          <p:nvPr>
            <p:ph idx="4" type="body"/>
          </p:nvPr>
        </p:nvSpPr>
        <p:spPr>
          <a:xfrm>
            <a:off x="4024125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09" name="Google Shape;309;p38"/>
          <p:cNvSpPr txBox="1"/>
          <p:nvPr>
            <p:ph idx="5" type="title"/>
          </p:nvPr>
        </p:nvSpPr>
        <p:spPr>
          <a:xfrm>
            <a:off x="6588700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38"/>
          <p:cNvSpPr txBox="1"/>
          <p:nvPr>
            <p:ph idx="6" type="body"/>
          </p:nvPr>
        </p:nvSpPr>
        <p:spPr>
          <a:xfrm>
            <a:off x="6588700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1" name="Google Shape;311;p38"/>
          <p:cNvSpPr txBox="1"/>
          <p:nvPr>
            <p:ph idx="7" type="title"/>
          </p:nvPr>
        </p:nvSpPr>
        <p:spPr>
          <a:xfrm>
            <a:off x="4024138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38"/>
          <p:cNvSpPr txBox="1"/>
          <p:nvPr>
            <p:ph idx="8" type="body"/>
          </p:nvPr>
        </p:nvSpPr>
        <p:spPr>
          <a:xfrm>
            <a:off x="4024138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3" name="Google Shape;313;p38"/>
          <p:cNvSpPr txBox="1"/>
          <p:nvPr>
            <p:ph idx="9" type="title"/>
          </p:nvPr>
        </p:nvSpPr>
        <p:spPr>
          <a:xfrm>
            <a:off x="6588713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38"/>
          <p:cNvSpPr txBox="1"/>
          <p:nvPr>
            <p:ph idx="13" type="body"/>
          </p:nvPr>
        </p:nvSpPr>
        <p:spPr>
          <a:xfrm>
            <a:off x="6588713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5" name="Google Shape;315;p38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">
  <p:cSld name="CUSTOM_4">
    <p:bg>
      <p:bgPr>
        <a:solidFill>
          <a:schemeClr val="dk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8" name="Google Shape;318;p39"/>
          <p:cNvSpPr txBox="1"/>
          <p:nvPr>
            <p:ph idx="2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9" name="Google Shape;319;p39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step process">
  <p:cSld name="CUSTOM_5">
    <p:bg>
      <p:bgPr>
        <a:solidFill>
          <a:schemeClr val="dk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/>
          <p:nvPr/>
        </p:nvSpPr>
        <p:spPr>
          <a:xfrm>
            <a:off x="228600" y="2235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22" name="Google Shape;322;p40"/>
          <p:cNvSpPr txBox="1"/>
          <p:nvPr>
            <p:ph idx="1" type="subTitle"/>
          </p:nvPr>
        </p:nvSpPr>
        <p:spPr>
          <a:xfrm>
            <a:off x="284650" y="2956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0"/>
          <p:cNvSpPr txBox="1"/>
          <p:nvPr>
            <p:ph idx="2" type="body"/>
          </p:nvPr>
        </p:nvSpPr>
        <p:spPr>
          <a:xfrm>
            <a:off x="28465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24" name="Google Shape;324;p40"/>
          <p:cNvSpPr txBox="1"/>
          <p:nvPr>
            <p:ph type="title"/>
          </p:nvPr>
        </p:nvSpPr>
        <p:spPr>
          <a:xfrm>
            <a:off x="240850" y="3175000"/>
            <a:ext cx="5004000" cy="15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40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6" name="Google Shape;326;p40"/>
          <p:cNvSpPr/>
          <p:nvPr/>
        </p:nvSpPr>
        <p:spPr>
          <a:xfrm>
            <a:off x="3165150" y="2235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27" name="Google Shape;327;p40"/>
          <p:cNvSpPr txBox="1"/>
          <p:nvPr>
            <p:ph idx="4" type="subTitle"/>
          </p:nvPr>
        </p:nvSpPr>
        <p:spPr>
          <a:xfrm>
            <a:off x="3221200" y="2956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40"/>
          <p:cNvSpPr txBox="1"/>
          <p:nvPr>
            <p:ph idx="5" type="body"/>
          </p:nvPr>
        </p:nvSpPr>
        <p:spPr>
          <a:xfrm>
            <a:off x="322120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29" name="Google Shape;329;p40"/>
          <p:cNvSpPr/>
          <p:nvPr/>
        </p:nvSpPr>
        <p:spPr>
          <a:xfrm>
            <a:off x="6101700" y="2235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30" name="Google Shape;330;p40"/>
          <p:cNvSpPr txBox="1"/>
          <p:nvPr>
            <p:ph idx="6" type="subTitle"/>
          </p:nvPr>
        </p:nvSpPr>
        <p:spPr>
          <a:xfrm>
            <a:off x="6157750" y="2956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40"/>
          <p:cNvSpPr txBox="1"/>
          <p:nvPr>
            <p:ph idx="7" type="body"/>
          </p:nvPr>
        </p:nvSpPr>
        <p:spPr>
          <a:xfrm>
            <a:off x="615775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32" name="Google Shape;332;p40"/>
          <p:cNvSpPr/>
          <p:nvPr/>
        </p:nvSpPr>
        <p:spPr>
          <a:xfrm>
            <a:off x="6101700" y="25317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33" name="Google Shape;333;p40"/>
          <p:cNvSpPr txBox="1"/>
          <p:nvPr>
            <p:ph idx="8" type="subTitle"/>
          </p:nvPr>
        </p:nvSpPr>
        <p:spPr>
          <a:xfrm>
            <a:off x="6157750" y="26038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40"/>
          <p:cNvSpPr txBox="1"/>
          <p:nvPr>
            <p:ph idx="9" type="body"/>
          </p:nvPr>
        </p:nvSpPr>
        <p:spPr>
          <a:xfrm>
            <a:off x="6157750" y="32716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35" name="Google Shape;335;p40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eas &amp; Suggestion ">
  <p:cSld name="CUSTOM_6">
    <p:bg>
      <p:bgPr>
        <a:solidFill>
          <a:schemeClr val="dk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/>
          <p:nvPr>
            <p:ph type="title"/>
          </p:nvPr>
        </p:nvSpPr>
        <p:spPr>
          <a:xfrm>
            <a:off x="240850" y="3175000"/>
            <a:ext cx="5004000" cy="15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8" name="Google Shape;338;p4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9" name="Google Shape;339;p41"/>
          <p:cNvSpPr txBox="1"/>
          <p:nvPr>
            <p:ph idx="2" type="subTitle"/>
          </p:nvPr>
        </p:nvSpPr>
        <p:spPr>
          <a:xfrm>
            <a:off x="228600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0" name="Google Shape;340;p41"/>
          <p:cNvSpPr txBox="1"/>
          <p:nvPr>
            <p:ph idx="3" type="body"/>
          </p:nvPr>
        </p:nvSpPr>
        <p:spPr>
          <a:xfrm>
            <a:off x="228725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1" name="Google Shape;341;p41"/>
          <p:cNvSpPr txBox="1"/>
          <p:nvPr>
            <p:ph idx="4" type="subTitle"/>
          </p:nvPr>
        </p:nvSpPr>
        <p:spPr>
          <a:xfrm>
            <a:off x="2431100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2" name="Google Shape;342;p41"/>
          <p:cNvSpPr txBox="1"/>
          <p:nvPr>
            <p:ph idx="5" type="body"/>
          </p:nvPr>
        </p:nvSpPr>
        <p:spPr>
          <a:xfrm>
            <a:off x="2431225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3" name="Google Shape;343;p41"/>
          <p:cNvSpPr txBox="1"/>
          <p:nvPr>
            <p:ph idx="6" type="subTitle"/>
          </p:nvPr>
        </p:nvSpPr>
        <p:spPr>
          <a:xfrm>
            <a:off x="4633725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4" name="Google Shape;344;p41"/>
          <p:cNvSpPr txBox="1"/>
          <p:nvPr>
            <p:ph idx="7" type="body"/>
          </p:nvPr>
        </p:nvSpPr>
        <p:spPr>
          <a:xfrm>
            <a:off x="4633850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5" name="Google Shape;345;p41"/>
          <p:cNvSpPr txBox="1"/>
          <p:nvPr>
            <p:ph idx="8" type="subTitle"/>
          </p:nvPr>
        </p:nvSpPr>
        <p:spPr>
          <a:xfrm>
            <a:off x="6836100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6" name="Google Shape;346;p41"/>
          <p:cNvSpPr txBox="1"/>
          <p:nvPr>
            <p:ph idx="9" type="body"/>
          </p:nvPr>
        </p:nvSpPr>
        <p:spPr>
          <a:xfrm>
            <a:off x="6836225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7" name="Google Shape;347;p41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Months">
  <p:cSld name="CUSTOM_7">
    <p:bg>
      <p:bgPr>
        <a:solidFill>
          <a:schemeClr val="dk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0" name="Google Shape;350;p42"/>
          <p:cNvSpPr txBox="1"/>
          <p:nvPr>
            <p:ph idx="2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1" name="Google Shape;351;p42"/>
          <p:cNvSpPr/>
          <p:nvPr/>
        </p:nvSpPr>
        <p:spPr>
          <a:xfrm>
            <a:off x="228600" y="223500"/>
            <a:ext cx="2813700" cy="32352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2" name="Google Shape;352;p42"/>
          <p:cNvSpPr txBox="1"/>
          <p:nvPr>
            <p:ph idx="3" type="subTitle"/>
          </p:nvPr>
        </p:nvSpPr>
        <p:spPr>
          <a:xfrm>
            <a:off x="284650" y="295600"/>
            <a:ext cx="2572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42"/>
          <p:cNvSpPr txBox="1"/>
          <p:nvPr>
            <p:ph idx="4" type="body"/>
          </p:nvPr>
        </p:nvSpPr>
        <p:spPr>
          <a:xfrm>
            <a:off x="325150" y="1455738"/>
            <a:ext cx="2633700" cy="18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54" name="Google Shape;354;p42"/>
          <p:cNvSpPr/>
          <p:nvPr/>
        </p:nvSpPr>
        <p:spPr>
          <a:xfrm>
            <a:off x="3165150" y="223500"/>
            <a:ext cx="2813700" cy="3235200"/>
          </a:xfrm>
          <a:prstGeom prst="roundRect">
            <a:avLst>
              <a:gd fmla="val 716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5" name="Google Shape;355;p42"/>
          <p:cNvSpPr txBox="1"/>
          <p:nvPr>
            <p:ph idx="5" type="subTitle"/>
          </p:nvPr>
        </p:nvSpPr>
        <p:spPr>
          <a:xfrm>
            <a:off x="3221200" y="295600"/>
            <a:ext cx="2572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42"/>
          <p:cNvSpPr txBox="1"/>
          <p:nvPr>
            <p:ph idx="6" type="body"/>
          </p:nvPr>
        </p:nvSpPr>
        <p:spPr>
          <a:xfrm>
            <a:off x="3261700" y="1455738"/>
            <a:ext cx="2633700" cy="18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57" name="Google Shape;357;p42"/>
          <p:cNvSpPr/>
          <p:nvPr/>
        </p:nvSpPr>
        <p:spPr>
          <a:xfrm>
            <a:off x="6101700" y="223500"/>
            <a:ext cx="2813700" cy="32352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8" name="Google Shape;358;p42"/>
          <p:cNvSpPr txBox="1"/>
          <p:nvPr>
            <p:ph idx="7" type="subTitle"/>
          </p:nvPr>
        </p:nvSpPr>
        <p:spPr>
          <a:xfrm>
            <a:off x="6157750" y="295600"/>
            <a:ext cx="2572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42"/>
          <p:cNvSpPr txBox="1"/>
          <p:nvPr>
            <p:ph idx="8" type="body"/>
          </p:nvPr>
        </p:nvSpPr>
        <p:spPr>
          <a:xfrm>
            <a:off x="6198250" y="1455738"/>
            <a:ext cx="2633700" cy="18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60" name="Google Shape;360;p42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ful links">
  <p:cSld name="CUSTOM_8">
    <p:bg>
      <p:bgPr>
        <a:solidFill>
          <a:schemeClr val="dk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/>
          <p:nvPr/>
        </p:nvSpPr>
        <p:spPr>
          <a:xfrm>
            <a:off x="4633600" y="223500"/>
            <a:ext cx="4281900" cy="2002800"/>
          </a:xfrm>
          <a:prstGeom prst="roundRect">
            <a:avLst>
              <a:gd fmla="val 127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63" name="Google Shape;363;p43"/>
          <p:cNvSpPr txBox="1"/>
          <p:nvPr/>
        </p:nvSpPr>
        <p:spPr>
          <a:xfrm>
            <a:off x="3286470" y="3339550"/>
            <a:ext cx="1257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☝️</a:t>
            </a:r>
            <a:endParaRPr sz="720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364" name="Google Shape;364;p43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5" name="Google Shape;365;p43"/>
          <p:cNvSpPr txBox="1"/>
          <p:nvPr>
            <p:ph idx="2" type="subTitle"/>
          </p:nvPr>
        </p:nvSpPr>
        <p:spPr>
          <a:xfrm>
            <a:off x="5367775" y="3723400"/>
            <a:ext cx="35478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6" name="Google Shape;366;p43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67" name="Google Shape;367;p43"/>
          <p:cNvSpPr txBox="1"/>
          <p:nvPr>
            <p:ph idx="3" type="subTitle"/>
          </p:nvPr>
        </p:nvSpPr>
        <p:spPr>
          <a:xfrm>
            <a:off x="427825" y="396875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43"/>
          <p:cNvSpPr txBox="1"/>
          <p:nvPr>
            <p:ph idx="4" type="subTitle"/>
          </p:nvPr>
        </p:nvSpPr>
        <p:spPr>
          <a:xfrm>
            <a:off x="427853" y="1124562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43"/>
          <p:cNvSpPr txBox="1"/>
          <p:nvPr>
            <p:ph idx="5" type="subTitle"/>
          </p:nvPr>
        </p:nvSpPr>
        <p:spPr>
          <a:xfrm>
            <a:off x="427853" y="1852223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43"/>
          <p:cNvSpPr txBox="1"/>
          <p:nvPr>
            <p:ph idx="6" type="subTitle"/>
          </p:nvPr>
        </p:nvSpPr>
        <p:spPr>
          <a:xfrm>
            <a:off x="427853" y="2595897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43"/>
          <p:cNvSpPr txBox="1"/>
          <p:nvPr>
            <p:ph idx="7" type="subTitle"/>
          </p:nvPr>
        </p:nvSpPr>
        <p:spPr>
          <a:xfrm>
            <a:off x="4822775" y="289375"/>
            <a:ext cx="3906600" cy="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43"/>
          <p:cNvSpPr txBox="1"/>
          <p:nvPr>
            <p:ph idx="8" type="body"/>
          </p:nvPr>
        </p:nvSpPr>
        <p:spPr>
          <a:xfrm>
            <a:off x="4844650" y="1061025"/>
            <a:ext cx="1149300" cy="1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3" name="Google Shape;373;p43"/>
          <p:cNvSpPr txBox="1"/>
          <p:nvPr>
            <p:ph idx="9" type="body"/>
          </p:nvPr>
        </p:nvSpPr>
        <p:spPr>
          <a:xfrm>
            <a:off x="6225688" y="1061025"/>
            <a:ext cx="1149300" cy="1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4" name="Google Shape;374;p43"/>
          <p:cNvSpPr txBox="1"/>
          <p:nvPr>
            <p:ph idx="13" type="body"/>
          </p:nvPr>
        </p:nvSpPr>
        <p:spPr>
          <a:xfrm>
            <a:off x="7606725" y="1061025"/>
            <a:ext cx="1149300" cy="1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5" name="Google Shape;375;p43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Point">
  <p:cSld name="CUSTOM_9">
    <p:bg>
      <p:bgPr>
        <a:solidFill>
          <a:schemeClr val="dk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78" name="Google Shape;378;p44"/>
          <p:cNvSpPr txBox="1"/>
          <p:nvPr>
            <p:ph idx="1" type="subTitle"/>
          </p:nvPr>
        </p:nvSpPr>
        <p:spPr>
          <a:xfrm>
            <a:off x="529450" y="419650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44"/>
          <p:cNvSpPr txBox="1"/>
          <p:nvPr>
            <p:ph idx="2" type="body"/>
          </p:nvPr>
        </p:nvSpPr>
        <p:spPr>
          <a:xfrm>
            <a:off x="529510" y="716526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80" name="Google Shape;380;p44"/>
          <p:cNvSpPr txBox="1"/>
          <p:nvPr>
            <p:ph type="title"/>
          </p:nvPr>
        </p:nvSpPr>
        <p:spPr>
          <a:xfrm>
            <a:off x="393725" y="3932625"/>
            <a:ext cx="4037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1" name="Google Shape;381;p44"/>
          <p:cNvSpPr txBox="1"/>
          <p:nvPr>
            <p:ph idx="3" type="subTitle"/>
          </p:nvPr>
        </p:nvSpPr>
        <p:spPr>
          <a:xfrm>
            <a:off x="529480" y="1247253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44"/>
          <p:cNvSpPr txBox="1"/>
          <p:nvPr>
            <p:ph idx="4" type="body"/>
          </p:nvPr>
        </p:nvSpPr>
        <p:spPr>
          <a:xfrm>
            <a:off x="529540" y="1544130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83" name="Google Shape;383;p44"/>
          <p:cNvSpPr txBox="1"/>
          <p:nvPr>
            <p:ph idx="5" type="subTitle"/>
          </p:nvPr>
        </p:nvSpPr>
        <p:spPr>
          <a:xfrm>
            <a:off x="529480" y="2153577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44"/>
          <p:cNvSpPr txBox="1"/>
          <p:nvPr>
            <p:ph idx="6" type="body"/>
          </p:nvPr>
        </p:nvSpPr>
        <p:spPr>
          <a:xfrm>
            <a:off x="529540" y="2450446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85" name="Google Shape;385;p44"/>
          <p:cNvSpPr txBox="1"/>
          <p:nvPr>
            <p:ph idx="7" type="subTitle"/>
          </p:nvPr>
        </p:nvSpPr>
        <p:spPr>
          <a:xfrm>
            <a:off x="529480" y="3059905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44"/>
          <p:cNvSpPr txBox="1"/>
          <p:nvPr>
            <p:ph idx="8" type="body"/>
          </p:nvPr>
        </p:nvSpPr>
        <p:spPr>
          <a:xfrm>
            <a:off x="529540" y="3356775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87" name="Google Shape;387;p44"/>
          <p:cNvSpPr/>
          <p:nvPr>
            <p:ph idx="9" type="pic"/>
          </p:nvPr>
        </p:nvSpPr>
        <p:spPr>
          <a:xfrm>
            <a:off x="4633600" y="223500"/>
            <a:ext cx="4280700" cy="4483800"/>
          </a:xfrm>
          <a:prstGeom prst="roundRect">
            <a:avLst>
              <a:gd fmla="val 5546" name="adj"/>
            </a:avLst>
          </a:prstGeom>
          <a:noFill/>
          <a:ln>
            <a:noFill/>
          </a:ln>
        </p:spPr>
      </p:sp>
      <p:sp>
        <p:nvSpPr>
          <p:cNvPr id="388" name="Google Shape;388;p44"/>
          <p:cNvSpPr txBox="1"/>
          <p:nvPr>
            <p:ph idx="1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9" name="Google Shape;389;p44"/>
          <p:cNvSpPr txBox="1"/>
          <p:nvPr>
            <p:ph idx="14" type="subTitle"/>
          </p:nvPr>
        </p:nvSpPr>
        <p:spPr>
          <a:xfrm>
            <a:off x="4771050" y="3371675"/>
            <a:ext cx="3885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44"/>
          <p:cNvSpPr txBox="1"/>
          <p:nvPr>
            <p:ph idx="15" type="body"/>
          </p:nvPr>
        </p:nvSpPr>
        <p:spPr>
          <a:xfrm>
            <a:off x="4771050" y="3944875"/>
            <a:ext cx="39702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91" name="Google Shape;391;p44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4">
    <p:bg>
      <p:bgPr>
        <a:solidFill>
          <a:schemeClr val="dk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/>
          <p:nvPr/>
        </p:nvSpPr>
        <p:spPr>
          <a:xfrm>
            <a:off x="22860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94" name="Google Shape;394;p45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95" name="Google Shape;395;p45"/>
          <p:cNvSpPr/>
          <p:nvPr>
            <p:ph idx="2" type="pic"/>
          </p:nvPr>
        </p:nvSpPr>
        <p:spPr>
          <a:xfrm>
            <a:off x="7187225" y="620025"/>
            <a:ext cx="1575900" cy="150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6" name="Google Shape;396;p45"/>
          <p:cNvSpPr/>
          <p:nvPr>
            <p:ph idx="3" type="pic"/>
          </p:nvPr>
        </p:nvSpPr>
        <p:spPr>
          <a:xfrm>
            <a:off x="5467125" y="620025"/>
            <a:ext cx="1575900" cy="150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7" name="Google Shape;397;p45"/>
          <p:cNvSpPr/>
          <p:nvPr>
            <p:ph idx="4" type="pic"/>
          </p:nvPr>
        </p:nvSpPr>
        <p:spPr>
          <a:xfrm>
            <a:off x="3747025" y="620025"/>
            <a:ext cx="1575900" cy="150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8" name="Google Shape;398;p45"/>
          <p:cNvSpPr txBox="1"/>
          <p:nvPr>
            <p:ph idx="5" type="subTitle"/>
          </p:nvPr>
        </p:nvSpPr>
        <p:spPr>
          <a:xfrm>
            <a:off x="3747025" y="2171750"/>
            <a:ext cx="15759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45"/>
          <p:cNvSpPr txBox="1"/>
          <p:nvPr>
            <p:ph idx="6" type="subTitle"/>
          </p:nvPr>
        </p:nvSpPr>
        <p:spPr>
          <a:xfrm>
            <a:off x="5467125" y="2171750"/>
            <a:ext cx="15759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45"/>
          <p:cNvSpPr txBox="1"/>
          <p:nvPr>
            <p:ph idx="7" type="subTitle"/>
          </p:nvPr>
        </p:nvSpPr>
        <p:spPr>
          <a:xfrm>
            <a:off x="7187225" y="2171750"/>
            <a:ext cx="15759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45"/>
          <p:cNvSpPr txBox="1"/>
          <p:nvPr>
            <p:ph idx="8" type="body"/>
          </p:nvPr>
        </p:nvSpPr>
        <p:spPr>
          <a:xfrm>
            <a:off x="3747025" y="2512550"/>
            <a:ext cx="15759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02" name="Google Shape;402;p45"/>
          <p:cNvSpPr txBox="1"/>
          <p:nvPr>
            <p:ph idx="9" type="body"/>
          </p:nvPr>
        </p:nvSpPr>
        <p:spPr>
          <a:xfrm>
            <a:off x="5467125" y="2512550"/>
            <a:ext cx="15759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03" name="Google Shape;403;p45"/>
          <p:cNvSpPr txBox="1"/>
          <p:nvPr>
            <p:ph idx="13" type="body"/>
          </p:nvPr>
        </p:nvSpPr>
        <p:spPr>
          <a:xfrm>
            <a:off x="7187225" y="2512550"/>
            <a:ext cx="15759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04" name="Google Shape;404;p45"/>
          <p:cNvSpPr txBox="1"/>
          <p:nvPr>
            <p:ph type="title"/>
          </p:nvPr>
        </p:nvSpPr>
        <p:spPr>
          <a:xfrm>
            <a:off x="396875" y="3950225"/>
            <a:ext cx="31977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05" name="Google Shape;405;p45"/>
          <p:cNvSpPr txBox="1"/>
          <p:nvPr>
            <p:ph idx="14" type="body"/>
          </p:nvPr>
        </p:nvSpPr>
        <p:spPr>
          <a:xfrm>
            <a:off x="396875" y="620025"/>
            <a:ext cx="29367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06" name="Google Shape;406;p45"/>
          <p:cNvSpPr txBox="1"/>
          <p:nvPr>
            <p:ph idx="15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7" name="Google Shape;407;p45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ojis">
  <p:cSld name="CUSTOM">
    <p:bg>
      <p:bgPr>
        <a:solidFill>
          <a:schemeClr val="dk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600" y="223500"/>
            <a:ext cx="8686800" cy="20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ublic Sans"/>
              <a:buNone/>
              <a:defRPr sz="6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7900" y="3457700"/>
            <a:ext cx="8686800" cy="14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●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○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■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●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○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■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●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○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■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E46962"/>
          </p15:clr>
        </p15:guide>
        <p15:guide id="2" orient="horz" pos="141">
          <p15:clr>
            <a:srgbClr val="E46962"/>
          </p15:clr>
        </p15:guide>
        <p15:guide id="3" pos="529">
          <p15:clr>
            <a:srgbClr val="E46962"/>
          </p15:clr>
        </p15:guide>
        <p15:guide id="4" pos="606">
          <p15:clr>
            <a:srgbClr val="E46962"/>
          </p15:clr>
        </p15:guide>
        <p15:guide id="5" pos="991">
          <p15:clr>
            <a:srgbClr val="E46962"/>
          </p15:clr>
        </p15:guide>
        <p15:guide id="6" pos="1069">
          <p15:clr>
            <a:srgbClr val="E46962"/>
          </p15:clr>
        </p15:guide>
        <p15:guide id="7" pos="1454">
          <p15:clr>
            <a:srgbClr val="E46962"/>
          </p15:clr>
        </p15:guide>
        <p15:guide id="8" pos="1531">
          <p15:clr>
            <a:srgbClr val="E46962"/>
          </p15:clr>
        </p15:guide>
        <p15:guide id="9" pos="1916">
          <p15:clr>
            <a:srgbClr val="E46962"/>
          </p15:clr>
        </p15:guide>
        <p15:guide id="10" pos="1994">
          <p15:clr>
            <a:srgbClr val="E46962"/>
          </p15:clr>
        </p15:guide>
        <p15:guide id="11" pos="2379">
          <p15:clr>
            <a:srgbClr val="E46962"/>
          </p15:clr>
        </p15:guide>
        <p15:guide id="12" pos="2456">
          <p15:clr>
            <a:srgbClr val="E46962"/>
          </p15:clr>
        </p15:guide>
        <p15:guide id="13" pos="2919">
          <p15:clr>
            <a:srgbClr val="E46962"/>
          </p15:clr>
        </p15:guide>
        <p15:guide id="14" pos="3381">
          <p15:clr>
            <a:srgbClr val="E46962"/>
          </p15:clr>
        </p15:guide>
        <p15:guide id="15" pos="3766">
          <p15:clr>
            <a:srgbClr val="E46962"/>
          </p15:clr>
        </p15:guide>
        <p15:guide id="16" pos="3844">
          <p15:clr>
            <a:srgbClr val="E46962"/>
          </p15:clr>
        </p15:guide>
        <p15:guide id="17" pos="4229">
          <p15:clr>
            <a:srgbClr val="E46962"/>
          </p15:clr>
        </p15:guide>
        <p15:guide id="18" pos="2841">
          <p15:clr>
            <a:srgbClr val="E46962"/>
          </p15:clr>
        </p15:guide>
        <p15:guide id="19" pos="3304">
          <p15:clr>
            <a:srgbClr val="E46962"/>
          </p15:clr>
        </p15:guide>
        <p15:guide id="20" pos="4306">
          <p15:clr>
            <a:srgbClr val="E46962"/>
          </p15:clr>
        </p15:guide>
        <p15:guide id="21" pos="4691">
          <p15:clr>
            <a:srgbClr val="E46962"/>
          </p15:clr>
        </p15:guide>
        <p15:guide id="22" pos="4769">
          <p15:clr>
            <a:srgbClr val="E46962"/>
          </p15:clr>
        </p15:guide>
        <p15:guide id="23" pos="5154">
          <p15:clr>
            <a:srgbClr val="E46962"/>
          </p15:clr>
        </p15:guide>
        <p15:guide id="24" pos="5231">
          <p15:clr>
            <a:srgbClr val="E46962"/>
          </p15:clr>
        </p15:guide>
        <p15:guide id="25" pos="5616">
          <p15:clr>
            <a:srgbClr val="E46962"/>
          </p15:clr>
        </p15:guide>
        <p15:guide id="26" orient="horz" pos="296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7"/>
          <p:cNvSpPr txBox="1"/>
          <p:nvPr>
            <p:ph type="title"/>
          </p:nvPr>
        </p:nvSpPr>
        <p:spPr>
          <a:xfrm>
            <a:off x="398075" y="365350"/>
            <a:ext cx="8158800" cy="34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800"/>
              <a:t>A Brief History of Broadcasting Journalism and Its Concept.</a:t>
            </a:r>
            <a:endParaRPr sz="6800"/>
          </a:p>
        </p:txBody>
      </p:sp>
      <p:sp>
        <p:nvSpPr>
          <p:cNvPr id="415" name="Google Shape;415;p47"/>
          <p:cNvSpPr txBox="1"/>
          <p:nvPr>
            <p:ph idx="1" type="body"/>
          </p:nvPr>
        </p:nvSpPr>
        <p:spPr>
          <a:xfrm>
            <a:off x="39807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Zhumanazar Koichubekov</a:t>
            </a:r>
            <a:endParaRPr/>
          </a:p>
        </p:txBody>
      </p:sp>
      <p:sp>
        <p:nvSpPr>
          <p:cNvPr id="416" name="Google Shape;416;p47"/>
          <p:cNvSpPr txBox="1"/>
          <p:nvPr>
            <p:ph idx="2" type="body"/>
          </p:nvPr>
        </p:nvSpPr>
        <p:spPr>
          <a:xfrm>
            <a:off x="632842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TCMA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6"/>
          <p:cNvSpPr txBox="1"/>
          <p:nvPr>
            <p:ph type="title"/>
          </p:nvPr>
        </p:nvSpPr>
        <p:spPr>
          <a:xfrm>
            <a:off x="699050" y="1332425"/>
            <a:ext cx="4615200" cy="26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In 1927, the first television transmission using mechanical systems was conducted by Charles Francis Jenkins and others.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descr="an old television with a purple screen and a clock on it (Provided by Tenor)" id="468" name="Google Shape;46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025" y="1481913"/>
            <a:ext cx="3164651" cy="217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7"/>
          <p:cNvSpPr txBox="1"/>
          <p:nvPr>
            <p:ph type="title"/>
          </p:nvPr>
        </p:nvSpPr>
        <p:spPr>
          <a:xfrm>
            <a:off x="1096875" y="1689900"/>
            <a:ext cx="4428600" cy="17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In 1936, BBC began regular television broadcasts in the UK.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descr="bbc logo on a white background with a gray gradient (Provided by Tenor)" id="474" name="Google Shape;474;p57"/>
          <p:cNvPicPr preferRelativeResize="0"/>
          <p:nvPr/>
        </p:nvPicPr>
        <p:blipFill rotWithShape="1">
          <a:blip r:embed="rId3">
            <a:alphaModFix/>
          </a:blip>
          <a:srcRect b="0" l="20365" r="21079" t="0"/>
          <a:stretch/>
        </p:blipFill>
        <p:spPr>
          <a:xfrm>
            <a:off x="5718825" y="1271200"/>
            <a:ext cx="2699299" cy="26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8"/>
          <p:cNvSpPr txBox="1"/>
          <p:nvPr>
            <p:ph type="title"/>
          </p:nvPr>
        </p:nvSpPr>
        <p:spPr>
          <a:xfrm>
            <a:off x="741400" y="1462300"/>
            <a:ext cx="3892200" cy="22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By the 1950s, television became the main source of information for the mass audience.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descr="a woman in a red dress is adjusting the antenna of a tv (Provided by Tenor)" id="480" name="Google Shape;4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925" y="1127475"/>
            <a:ext cx="3260350" cy="326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9"/>
          <p:cNvSpPr txBox="1"/>
          <p:nvPr>
            <p:ph type="title"/>
          </p:nvPr>
        </p:nvSpPr>
        <p:spPr>
          <a:xfrm>
            <a:off x="839700" y="1413550"/>
            <a:ext cx="4528200" cy="22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 the 1980s, cable and satellite channels such as CNN emerged, making broadcasting more global.</a:t>
            </a:r>
            <a:endParaRPr sz="3000"/>
          </a:p>
        </p:txBody>
      </p:sp>
      <p:pic>
        <p:nvPicPr>
          <p:cNvPr descr="a picture of a seal with cnn written on it (Provided by Tenor)" id="486" name="Google Shape;48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400" y="800063"/>
            <a:ext cx="2974925" cy="34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0"/>
          <p:cNvSpPr txBox="1"/>
          <p:nvPr>
            <p:ph type="title"/>
          </p:nvPr>
        </p:nvSpPr>
        <p:spPr>
          <a:xfrm>
            <a:off x="592450" y="17497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Political news.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1"/>
          <p:cNvSpPr txBox="1"/>
          <p:nvPr>
            <p:ph type="title"/>
          </p:nvPr>
        </p:nvSpPr>
        <p:spPr>
          <a:xfrm>
            <a:off x="910000" y="17497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time?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2"/>
          <p:cNvSpPr txBox="1"/>
          <p:nvPr>
            <p:ph type="title"/>
          </p:nvPr>
        </p:nvSpPr>
        <p:spPr>
          <a:xfrm>
            <a:off x="848400" y="18306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"/>
          <p:cNvSpPr txBox="1"/>
          <p:nvPr>
            <p:ph type="title"/>
          </p:nvPr>
        </p:nvSpPr>
        <p:spPr>
          <a:xfrm>
            <a:off x="848400" y="19742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is Broadcasting?</a:t>
            </a:r>
            <a:endParaRPr sz="3000"/>
          </a:p>
        </p:txBody>
      </p:sp>
      <p:pic>
        <p:nvPicPr>
          <p:cNvPr descr="a man holds a sign that says on air (Provided by Tenor)" id="423" name="Google Shape;4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525" y="1493100"/>
            <a:ext cx="2967866" cy="16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 txBox="1"/>
          <p:nvPr>
            <p:ph type="title"/>
          </p:nvPr>
        </p:nvSpPr>
        <p:spPr>
          <a:xfrm>
            <a:off x="910000" y="17497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Process of transmitting information, </a:t>
            </a:r>
            <a:r>
              <a:rPr lang="en" sz="3000"/>
              <a:t>through</a:t>
            </a:r>
            <a:r>
              <a:rPr lang="en" sz="3000"/>
              <a:t> television, radio signals, to a wide audience using electromagnetic waves.</a:t>
            </a:r>
            <a:endParaRPr sz="3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0"/>
          <p:cNvSpPr txBox="1"/>
          <p:nvPr>
            <p:ph type="title"/>
          </p:nvPr>
        </p:nvSpPr>
        <p:spPr>
          <a:xfrm>
            <a:off x="1132325" y="1031850"/>
            <a:ext cx="7172100" cy="30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Oswald Medium"/>
                <a:ea typeface="Oswald Medium"/>
                <a:cs typeface="Oswald Medium"/>
                <a:sym typeface="Oswald Medium"/>
              </a:rPr>
              <a:t>news, entertainment, educational programs,     advertisements.</a:t>
            </a:r>
            <a:endParaRPr b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1"/>
          <p:cNvSpPr txBox="1"/>
          <p:nvPr>
            <p:ph type="title"/>
          </p:nvPr>
        </p:nvSpPr>
        <p:spPr>
          <a:xfrm>
            <a:off x="1252000" y="1031650"/>
            <a:ext cx="6763200" cy="29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3000">
                <a:solidFill>
                  <a:schemeClr val="lt2"/>
                </a:solidFill>
                <a:latin typeface="Oswald Medium"/>
                <a:ea typeface="Oswald Medium"/>
                <a:cs typeface="Oswald Medium"/>
                <a:sym typeface="Oswald Medium"/>
              </a:rPr>
              <a:t>Radio</a:t>
            </a: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 (AM, FM, satellite, and internet radio)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3000">
                <a:solidFill>
                  <a:schemeClr val="lt2"/>
                </a:solidFill>
                <a:latin typeface="Oswald Medium"/>
                <a:ea typeface="Oswald Medium"/>
                <a:cs typeface="Oswald Medium"/>
                <a:sym typeface="Oswald Medium"/>
              </a:rPr>
              <a:t>Television</a:t>
            </a: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 (over-the-air, cable, satellite, and streaming services)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3000">
                <a:solidFill>
                  <a:schemeClr val="lt2"/>
                </a:solidFill>
                <a:latin typeface="Oswald Medium"/>
                <a:ea typeface="Oswald Medium"/>
                <a:cs typeface="Oswald Medium"/>
                <a:sym typeface="Oswald Medium"/>
              </a:rPr>
              <a:t>Internet</a:t>
            </a: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 (streaming platforms like podcasts or live video streaming)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2"/>
          <p:cNvSpPr txBox="1"/>
          <p:nvPr>
            <p:ph type="title"/>
          </p:nvPr>
        </p:nvSpPr>
        <p:spPr>
          <a:xfrm>
            <a:off x="579400" y="1104800"/>
            <a:ext cx="6572700" cy="20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Broadcasting Journalism?</a:t>
            </a:r>
            <a:endParaRPr/>
          </a:p>
        </p:txBody>
      </p:sp>
      <p:pic>
        <p:nvPicPr>
          <p:cNvPr descr="a man in a black shirt holds a blue microphone and says blablablabla on the bottom (Provided by Tenor)" id="444" name="Google Shape;4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75" y="559675"/>
            <a:ext cx="2723175" cy="40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/>
          <p:nvPr>
            <p:ph idx="1" type="body"/>
          </p:nvPr>
        </p:nvSpPr>
        <p:spPr>
          <a:xfrm>
            <a:off x="599150" y="1235100"/>
            <a:ext cx="4886100" cy="26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 Medium"/>
                <a:ea typeface="Oswald Medium"/>
                <a:cs typeface="Oswald Medium"/>
                <a:sym typeface="Oswald Medium"/>
              </a:rPr>
              <a:t>Broadcasting or TV journalism involves the dissemination of news, analysis, and other information via radio, television, and the internet.</a:t>
            </a:r>
            <a:endParaRPr sz="3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descr="a man wearing a blue jacket that says nbc montana holds a microphone (Provided by Tenor)" id="450" name="Google Shape;450;p53"/>
          <p:cNvPicPr preferRelativeResize="0"/>
          <p:nvPr/>
        </p:nvPicPr>
        <p:blipFill rotWithShape="1">
          <a:blip r:embed="rId3">
            <a:alphaModFix/>
          </a:blip>
          <a:srcRect b="0" l="7620" r="9728" t="0"/>
          <a:stretch/>
        </p:blipFill>
        <p:spPr>
          <a:xfrm>
            <a:off x="5606650" y="697825"/>
            <a:ext cx="2998350" cy="37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4"/>
          <p:cNvSpPr txBox="1"/>
          <p:nvPr>
            <p:ph type="title"/>
          </p:nvPr>
        </p:nvSpPr>
        <p:spPr>
          <a:xfrm>
            <a:off x="398075" y="1564050"/>
            <a:ext cx="4846500" cy="20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What is the difference between traditional print journalism and b</a:t>
            </a: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roadcasting</a:t>
            </a:r>
            <a:r>
              <a:rPr b="0" lang="en" sz="3000">
                <a:latin typeface="Oswald Medium"/>
                <a:ea typeface="Oswald Medium"/>
                <a:cs typeface="Oswald Medium"/>
                <a:sym typeface="Oswald Medium"/>
              </a:rPr>
              <a:t> or TV journalism?</a:t>
            </a:r>
            <a:endParaRPr b="0" sz="3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descr="a cartoon character is reading a newspaper called the daily slerf (Provided by Tenor)" id="456" name="Google Shape;4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250" y="974088"/>
            <a:ext cx="3195325" cy="31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type="title"/>
          </p:nvPr>
        </p:nvSpPr>
        <p:spPr>
          <a:xfrm>
            <a:off x="1141925" y="1409700"/>
            <a:ext cx="4046700" cy="23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Oswald SemiBold"/>
                <a:ea typeface="Oswald SemiBold"/>
                <a:cs typeface="Oswald SemiBold"/>
                <a:sym typeface="Oswald SemiBold"/>
              </a:rPr>
              <a:t>Key formats: news, documentaries, interviews, and talk shows.</a:t>
            </a:r>
            <a:endParaRPr b="0" sz="30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descr="a dog in a suit and tie sits at a desk (Provided by Tenor)" id="462" name="Google Shape;462;p55"/>
          <p:cNvPicPr preferRelativeResize="0"/>
          <p:nvPr/>
        </p:nvPicPr>
        <p:blipFill rotWithShape="1">
          <a:blip r:embed="rId3">
            <a:alphaModFix/>
          </a:blip>
          <a:srcRect b="0" l="16669" r="20919" t="0"/>
          <a:stretch/>
        </p:blipFill>
        <p:spPr>
          <a:xfrm>
            <a:off x="5663600" y="521175"/>
            <a:ext cx="2559549" cy="41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 Employee Orientation &amp; Training">
  <a:themeElements>
    <a:clrScheme name="Simple Light">
      <a:dk1>
        <a:srgbClr val="000000"/>
      </a:dk1>
      <a:lt1>
        <a:srgbClr val="FBF8F4"/>
      </a:lt1>
      <a:dk2>
        <a:srgbClr val="4B917D"/>
      </a:dk2>
      <a:lt2>
        <a:srgbClr val="DAFEA4"/>
      </a:lt2>
      <a:accent1>
        <a:srgbClr val="A0C7FE"/>
      </a:accent1>
      <a:accent2>
        <a:srgbClr val="E0E0E0"/>
      </a:accent2>
      <a:accent3>
        <a:srgbClr val="BDE6DB"/>
      </a:accent3>
      <a:accent4>
        <a:srgbClr val="F7FDD7"/>
      </a:accent4>
      <a:accent5>
        <a:srgbClr val="FFFFFF"/>
      </a:accent5>
      <a:accent6>
        <a:srgbClr val="3F8BA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